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1" r:id="rId6"/>
  </p:sldMasterIdLst>
  <p:notesMasterIdLst>
    <p:notesMasterId r:id="rId35"/>
  </p:notesMasterIdLst>
  <p:sldIdLst>
    <p:sldId id="256" r:id="rId7"/>
    <p:sldId id="344" r:id="rId8"/>
    <p:sldId id="1299" r:id="rId9"/>
    <p:sldId id="488" r:id="rId10"/>
    <p:sldId id="495" r:id="rId11"/>
    <p:sldId id="496" r:id="rId12"/>
    <p:sldId id="497" r:id="rId13"/>
    <p:sldId id="498" r:id="rId14"/>
    <p:sldId id="499" r:id="rId15"/>
    <p:sldId id="500" r:id="rId16"/>
    <p:sldId id="1313" r:id="rId17"/>
    <p:sldId id="1306" r:id="rId18"/>
    <p:sldId id="1314" r:id="rId19"/>
    <p:sldId id="489" r:id="rId20"/>
    <p:sldId id="491" r:id="rId21"/>
    <p:sldId id="1312" r:id="rId22"/>
    <p:sldId id="455" r:id="rId23"/>
    <p:sldId id="461" r:id="rId24"/>
    <p:sldId id="456" r:id="rId25"/>
    <p:sldId id="472" r:id="rId26"/>
    <p:sldId id="473" r:id="rId27"/>
    <p:sldId id="471" r:id="rId28"/>
    <p:sldId id="470" r:id="rId29"/>
    <p:sldId id="536" r:id="rId30"/>
    <p:sldId id="462" r:id="rId31"/>
    <p:sldId id="504" r:id="rId32"/>
    <p:sldId id="1305" r:id="rId33"/>
    <p:sldId id="1311" r:id="rId34"/>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頭島 利江子" initials="頭島" lastIdx="2" clrIdx="0">
    <p:extLst>
      <p:ext uri="{19B8F6BF-5375-455C-9EA6-DF929625EA0E}">
        <p15:presenceInfo xmlns:p15="http://schemas.microsoft.com/office/powerpoint/2012/main" userId="S-1-5-21-2017955675-811550257-590438484-325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CF600"/>
    <a:srgbClr val="B6DF89"/>
    <a:srgbClr val="A7D97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4" autoAdjust="0"/>
    <p:restoredTop sz="73378" autoAdjust="0"/>
  </p:normalViewPr>
  <p:slideViewPr>
    <p:cSldViewPr snapToGrid="0">
      <p:cViewPr varScale="1">
        <p:scale>
          <a:sx n="89" d="100"/>
          <a:sy n="89" d="100"/>
        </p:scale>
        <p:origin x="2837" y="72"/>
      </p:cViewPr>
      <p:guideLst/>
    </p:cSldViewPr>
  </p:slideViewPr>
  <p:notesTextViewPr>
    <p:cViewPr>
      <p:scale>
        <a:sx n="125" d="100"/>
        <a:sy n="125" d="100"/>
      </p:scale>
      <p:origin x="0" y="0"/>
    </p:cViewPr>
  </p:notesTextViewPr>
  <p:sorterViewPr>
    <p:cViewPr>
      <p:scale>
        <a:sx n="100" d="100"/>
        <a:sy n="100" d="100"/>
      </p:scale>
      <p:origin x="0" y="-41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D948D5E-C9AB-4530-92B1-6F5907738E4F}"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kumimoji="1" lang="ja-JP" altLang="en-US"/>
        </a:p>
      </dgm:t>
    </dgm:pt>
    <dgm:pt modelId="{DCF435AE-DBC8-4BD7-B7C3-719C1803DE71}">
      <dgm:prSet phldrT="[テキスト]" custT="1"/>
      <dgm:spPr/>
      <dgm:t>
        <a:bodyPr/>
        <a:lstStyle/>
        <a:p>
          <a:r>
            <a:rPr kumimoji="1" lang="ja-JP" altLang="en-US" sz="1200" b="1" dirty="0">
              <a:solidFill>
                <a:srgbClr val="FFFF00"/>
              </a:solidFill>
              <a:latin typeface="HG丸ｺﾞｼｯｸM-PRO" panose="020F0600000000000000" pitchFamily="50" charset="-128"/>
              <a:ea typeface="HG丸ｺﾞｼｯｸM-PRO" panose="020F0600000000000000" pitchFamily="50" charset="-128"/>
            </a:rPr>
            <a:t>病院企業団本部　</a:t>
          </a:r>
          <a:r>
            <a:rPr kumimoji="1" lang="ja-JP" altLang="en-US" sz="1200" dirty="0">
              <a:solidFill>
                <a:srgbClr val="FFFF00"/>
              </a:solidFill>
              <a:latin typeface="HG丸ｺﾞｼｯｸM-PRO" panose="020F0600000000000000" pitchFamily="50" charset="-128"/>
              <a:ea typeface="HG丸ｺﾞｼｯｸM-PRO" panose="020F0600000000000000" pitchFamily="50" charset="-128"/>
            </a:rPr>
            <a:t>　　　</a:t>
          </a:r>
          <a:r>
            <a:rPr kumimoji="1" lang="ja-JP" altLang="en-US" sz="1200" dirty="0">
              <a:latin typeface="HG丸ｺﾞｼｯｸM-PRO" panose="020F0600000000000000" pitchFamily="50" charset="-128"/>
              <a:ea typeface="HG丸ｺﾞｼｯｸM-PRO" panose="020F0600000000000000" pitchFamily="50" charset="-128"/>
            </a:rPr>
            <a:t>看護管理監</a:t>
          </a:r>
        </a:p>
      </dgm:t>
    </dgm:pt>
    <dgm:pt modelId="{C3812A8C-14F3-4801-9C5D-EC56E1388139}" type="parTrans" cxnId="{2984A082-F740-432D-98BC-DDB898606A49}">
      <dgm:prSet/>
      <dgm:spPr/>
      <dgm:t>
        <a:bodyPr/>
        <a:lstStyle/>
        <a:p>
          <a:endParaRPr kumimoji="1" lang="ja-JP" altLang="en-US"/>
        </a:p>
      </dgm:t>
    </dgm:pt>
    <dgm:pt modelId="{395AAFE5-CBDF-4D30-A9CE-BBD9FC31D005}" type="sibTrans" cxnId="{2984A082-F740-432D-98BC-DDB898606A49}">
      <dgm:prSet/>
      <dgm:spPr/>
      <dgm:t>
        <a:bodyPr/>
        <a:lstStyle/>
        <a:p>
          <a:endParaRPr kumimoji="1" lang="ja-JP" altLang="en-US"/>
        </a:p>
      </dgm:t>
    </dgm:pt>
    <dgm:pt modelId="{34079944-7321-48F7-A2B4-22C1A1E53EEA}" type="asst">
      <dgm:prSet phldrT="[テキスト]" custT="1"/>
      <dgm:spPr/>
      <dgm:t>
        <a:bodyPr/>
        <a:lstStyle/>
        <a:p>
          <a:r>
            <a:rPr kumimoji="1" lang="ja-JP" altLang="en-US" sz="1200" dirty="0">
              <a:solidFill>
                <a:srgbClr val="FFFF00"/>
              </a:solidFill>
              <a:latin typeface="HG丸ｺﾞｼｯｸM-PRO" panose="020F0600000000000000" pitchFamily="50" charset="-128"/>
              <a:ea typeface="HG丸ｺﾞｼｯｸM-PRO" panose="020F0600000000000000" pitchFamily="50" charset="-128"/>
            </a:rPr>
            <a:t>病院企業団本部　　</a:t>
          </a:r>
          <a:r>
            <a:rPr kumimoji="1" lang="ja-JP" altLang="en-US" sz="1200" dirty="0">
              <a:latin typeface="HG丸ｺﾞｼｯｸM-PRO" panose="020F0600000000000000" pitchFamily="50" charset="-128"/>
              <a:ea typeface="HG丸ｺﾞｼｯｸM-PRO" panose="020F0600000000000000" pitchFamily="50" charset="-128"/>
            </a:rPr>
            <a:t>主幹</a:t>
          </a:r>
        </a:p>
      </dgm:t>
    </dgm:pt>
    <dgm:pt modelId="{BE500157-CE4B-426E-A8B4-5D5BFB3F7287}" type="parTrans" cxnId="{2CEA07F7-E158-4ACF-9273-A1CCC7A72369}">
      <dgm:prSet/>
      <dgm:spPr/>
      <dgm:t>
        <a:bodyPr/>
        <a:lstStyle/>
        <a:p>
          <a:endParaRPr kumimoji="1" lang="ja-JP" altLang="en-US"/>
        </a:p>
      </dgm:t>
    </dgm:pt>
    <dgm:pt modelId="{8264A833-CF1D-489D-9EB6-10EA049754A0}" type="sibTrans" cxnId="{2CEA07F7-E158-4ACF-9273-A1CCC7A72369}">
      <dgm:prSet/>
      <dgm:spPr/>
      <dgm:t>
        <a:bodyPr/>
        <a:lstStyle/>
        <a:p>
          <a:endParaRPr kumimoji="1" lang="ja-JP" altLang="en-US"/>
        </a:p>
      </dgm:t>
    </dgm:pt>
    <dgm:pt modelId="{A5ABEF9A-10CD-44AC-A4D6-B0E1B0247D4F}">
      <dgm:prSet phldrT="[テキスト]" custT="1"/>
      <dgm:spPr/>
      <dgm:t>
        <a:bodyPr anchor="ctr"/>
        <a:lstStyle/>
        <a:p>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看護部長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副看護部長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看護師長長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副看護師長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主任看護師</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看護スタッフ</a:t>
          </a:r>
          <a:endParaRPr kumimoji="1" lang="en-US" altLang="ja-JP" sz="1100" b="1" dirty="0">
            <a:latin typeface="HG丸ｺﾞｼｯｸM-PRO" panose="020F0600000000000000" pitchFamily="50" charset="-128"/>
            <a:ea typeface="HG丸ｺﾞｼｯｸM-PRO" panose="020F0600000000000000" pitchFamily="50" charset="-128"/>
          </a:endParaRPr>
        </a:p>
      </dgm:t>
    </dgm:pt>
    <dgm:pt modelId="{AD6D183C-0984-4399-A54B-4B9E4F762666}" type="parTrans" cxnId="{B90B452A-97E2-4438-96C9-03AE2720C899}">
      <dgm:prSet/>
      <dgm:spPr/>
      <dgm:t>
        <a:bodyPr/>
        <a:lstStyle/>
        <a:p>
          <a:endParaRPr kumimoji="1" lang="ja-JP" altLang="en-US"/>
        </a:p>
      </dgm:t>
    </dgm:pt>
    <dgm:pt modelId="{DD5B0E77-7A52-420B-A49F-23E4818087B3}" type="sibTrans" cxnId="{B90B452A-97E2-4438-96C9-03AE2720C899}">
      <dgm:prSet/>
      <dgm:spPr/>
      <dgm:t>
        <a:bodyPr/>
        <a:lstStyle/>
        <a:p>
          <a:endParaRPr kumimoji="1" lang="ja-JP" altLang="en-US"/>
        </a:p>
      </dgm:t>
    </dgm:pt>
    <dgm:pt modelId="{C194FD20-8375-4793-BDF4-69F793D7377D}">
      <dgm:prSet phldrT="[テキスト]" custT="1"/>
      <dgm:spPr/>
      <dgm:t>
        <a:bodyPr/>
        <a:lstStyle/>
        <a:p>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看護部長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t>↓</a:t>
          </a:r>
          <a:endParaRPr kumimoji="1" lang="en-US" altLang="ja-JP" sz="1100" b="1" dirty="0"/>
        </a:p>
        <a:p>
          <a:r>
            <a:rPr kumimoji="1" lang="ja-JP" altLang="en-US" sz="1100" b="1" dirty="0"/>
            <a:t>副看護部長</a:t>
          </a:r>
          <a:endParaRPr kumimoji="1" lang="en-US" altLang="ja-JP" sz="1100" b="1" dirty="0"/>
        </a:p>
        <a:p>
          <a:r>
            <a:rPr kumimoji="1" lang="ja-JP" altLang="en-US" sz="1100" b="1" dirty="0"/>
            <a:t>↓</a:t>
          </a:r>
          <a:endParaRPr kumimoji="1" lang="en-US" altLang="ja-JP" sz="1100" b="1" dirty="0"/>
        </a:p>
        <a:p>
          <a:r>
            <a:rPr kumimoji="1" lang="ja-JP" altLang="en-US" sz="1100" b="1" dirty="0"/>
            <a:t>看護師長</a:t>
          </a:r>
          <a:endParaRPr kumimoji="1" lang="en-US" altLang="ja-JP" sz="1100" b="1" dirty="0"/>
        </a:p>
        <a:p>
          <a:r>
            <a:rPr kumimoji="1" lang="ja-JP" altLang="en-US" sz="1100" b="1" dirty="0"/>
            <a:t>↓</a:t>
          </a:r>
          <a:endParaRPr kumimoji="1" lang="en-US" altLang="ja-JP" sz="1100" b="1" dirty="0"/>
        </a:p>
        <a:p>
          <a:r>
            <a:rPr kumimoji="1" lang="ja-JP" altLang="en-US" sz="1100" b="1" dirty="0"/>
            <a:t>副看護師長</a:t>
          </a:r>
          <a:endParaRPr kumimoji="1" lang="en-US" altLang="ja-JP" sz="1100" b="1" dirty="0"/>
        </a:p>
        <a:p>
          <a:r>
            <a:rPr kumimoji="1" lang="ja-JP" altLang="en-US" sz="1100" b="1" dirty="0"/>
            <a:t>↓</a:t>
          </a:r>
          <a:endParaRPr kumimoji="1" lang="en-US" altLang="ja-JP" sz="1100" b="1" dirty="0"/>
        </a:p>
        <a:p>
          <a:r>
            <a:rPr kumimoji="1" lang="ja-JP" altLang="en-US" sz="1100" b="1" dirty="0"/>
            <a:t>主任看護師</a:t>
          </a:r>
          <a:endParaRPr kumimoji="1" lang="en-US" altLang="ja-JP" sz="1100" b="1" dirty="0"/>
        </a:p>
        <a:p>
          <a:r>
            <a:rPr kumimoji="1" lang="ja-JP" altLang="en-US" sz="1100" b="1" dirty="0"/>
            <a:t>↓</a:t>
          </a:r>
          <a:endParaRPr kumimoji="1" lang="en-US" altLang="ja-JP" sz="1100" b="1" dirty="0"/>
        </a:p>
        <a:p>
          <a:r>
            <a:rPr kumimoji="1" lang="ja-JP" altLang="en-US" sz="1100" b="1" dirty="0"/>
            <a:t>看護スタッフ</a:t>
          </a:r>
          <a:endParaRPr kumimoji="1" lang="ja-JP" altLang="en-US" sz="1100" b="1" dirty="0">
            <a:latin typeface="HG丸ｺﾞｼｯｸM-PRO" panose="020F0600000000000000" pitchFamily="50" charset="-128"/>
            <a:ea typeface="HG丸ｺﾞｼｯｸM-PRO" panose="020F0600000000000000" pitchFamily="50" charset="-128"/>
          </a:endParaRPr>
        </a:p>
      </dgm:t>
    </dgm:pt>
    <dgm:pt modelId="{975846C7-3F00-411F-A57A-63D66C779DF1}" type="parTrans" cxnId="{47B46E58-AB86-4BE7-8BCF-1057FAB17D77}">
      <dgm:prSet/>
      <dgm:spPr/>
      <dgm:t>
        <a:bodyPr/>
        <a:lstStyle/>
        <a:p>
          <a:endParaRPr kumimoji="1" lang="ja-JP" altLang="en-US"/>
        </a:p>
      </dgm:t>
    </dgm:pt>
    <dgm:pt modelId="{DADFB02B-6765-4234-8A13-0BAD809FB7A1}" type="sibTrans" cxnId="{47B46E58-AB86-4BE7-8BCF-1057FAB17D77}">
      <dgm:prSet/>
      <dgm:spPr/>
      <dgm:t>
        <a:bodyPr/>
        <a:lstStyle/>
        <a:p>
          <a:endParaRPr kumimoji="1" lang="ja-JP" altLang="en-US"/>
        </a:p>
      </dgm:t>
    </dgm:pt>
    <dgm:pt modelId="{5D1A0686-43C2-45A8-B1F3-15674D830FD6}">
      <dgm:prSet phldrT="[テキスト]" custT="1"/>
      <dgm:spPr/>
      <dgm:t>
        <a:bodyPr/>
        <a:lstStyle/>
        <a:p>
          <a:endParaRPr kumimoji="1" lang="en-US" altLang="ja-JP" sz="1200" b="1" dirty="0">
            <a:solidFill>
              <a:srgbClr val="FFFF00"/>
            </a:solidFill>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看護部長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t>↓</a:t>
          </a:r>
          <a:endParaRPr kumimoji="1" lang="en-US" altLang="ja-JP" sz="1100" b="1" dirty="0"/>
        </a:p>
        <a:p>
          <a:r>
            <a:rPr kumimoji="1" lang="ja-JP" altLang="en-US" sz="1100" b="1" dirty="0"/>
            <a:t>副看護部長</a:t>
          </a:r>
          <a:endParaRPr kumimoji="1" lang="en-US" altLang="ja-JP" sz="1100" b="1" dirty="0"/>
        </a:p>
        <a:p>
          <a:r>
            <a:rPr kumimoji="1" lang="ja-JP" altLang="en-US" sz="1100" b="1" dirty="0"/>
            <a:t>↓</a:t>
          </a:r>
          <a:endParaRPr kumimoji="1" lang="en-US" altLang="ja-JP" sz="1100" b="1" dirty="0"/>
        </a:p>
        <a:p>
          <a:r>
            <a:rPr kumimoji="1" lang="ja-JP" altLang="en-US" sz="1100" b="1" dirty="0"/>
            <a:t>看護師長</a:t>
          </a:r>
          <a:endParaRPr kumimoji="1" lang="en-US" altLang="ja-JP" sz="1100" b="1" dirty="0"/>
        </a:p>
        <a:p>
          <a:r>
            <a:rPr kumimoji="1" lang="ja-JP" altLang="en-US" sz="1100" b="1" dirty="0"/>
            <a:t>↓</a:t>
          </a:r>
          <a:endParaRPr kumimoji="1" lang="en-US" altLang="ja-JP" sz="1100" b="1" dirty="0"/>
        </a:p>
        <a:p>
          <a:r>
            <a:rPr kumimoji="1" lang="ja-JP" altLang="en-US" sz="1100" b="1" dirty="0"/>
            <a:t>副看護師長</a:t>
          </a:r>
          <a:endParaRPr kumimoji="1" lang="en-US" altLang="ja-JP" sz="1100" b="1" dirty="0"/>
        </a:p>
        <a:p>
          <a:r>
            <a:rPr kumimoji="1" lang="ja-JP" altLang="en-US" sz="1100" b="1" dirty="0"/>
            <a:t>↓</a:t>
          </a:r>
          <a:endParaRPr kumimoji="1" lang="en-US" altLang="ja-JP" sz="1100" b="1" dirty="0"/>
        </a:p>
        <a:p>
          <a:r>
            <a:rPr kumimoji="1" lang="ja-JP" altLang="en-US" sz="1100" b="1" dirty="0"/>
            <a:t>主任看護師</a:t>
          </a:r>
          <a:endParaRPr kumimoji="1" lang="en-US" altLang="ja-JP" sz="1100" b="1" dirty="0"/>
        </a:p>
        <a:p>
          <a:r>
            <a:rPr kumimoji="1" lang="ja-JP" altLang="en-US" sz="1100" b="1" dirty="0"/>
            <a:t>↓</a:t>
          </a:r>
          <a:endParaRPr kumimoji="1" lang="en-US" altLang="ja-JP" sz="1100" b="1" dirty="0"/>
        </a:p>
        <a:p>
          <a:r>
            <a:rPr kumimoji="1" lang="ja-JP" altLang="en-US" sz="1100" b="1" dirty="0"/>
            <a:t>看護スタッフ</a:t>
          </a:r>
          <a:endParaRPr kumimoji="1" lang="ja-JP" altLang="en-US" sz="1100" b="1" dirty="0">
            <a:latin typeface="HG丸ｺﾞｼｯｸM-PRO" panose="020F0600000000000000" pitchFamily="50" charset="-128"/>
            <a:ea typeface="HG丸ｺﾞｼｯｸM-PRO" panose="020F0600000000000000" pitchFamily="50" charset="-128"/>
          </a:endParaRPr>
        </a:p>
      </dgm:t>
    </dgm:pt>
    <dgm:pt modelId="{6A8D3AE8-5726-47FE-A20F-473EB150A3C6}" type="parTrans" cxnId="{768FC4F4-CCA7-4D2A-8B0C-657C6FF4420C}">
      <dgm:prSet/>
      <dgm:spPr/>
      <dgm:t>
        <a:bodyPr/>
        <a:lstStyle/>
        <a:p>
          <a:endParaRPr kumimoji="1" lang="ja-JP" altLang="en-US"/>
        </a:p>
      </dgm:t>
    </dgm:pt>
    <dgm:pt modelId="{51E8A7A3-95D6-450A-A100-ED7D05FE49DA}" type="sibTrans" cxnId="{768FC4F4-CCA7-4D2A-8B0C-657C6FF4420C}">
      <dgm:prSet/>
      <dgm:spPr/>
      <dgm:t>
        <a:bodyPr/>
        <a:lstStyle/>
        <a:p>
          <a:endParaRPr kumimoji="1" lang="ja-JP" altLang="en-US"/>
        </a:p>
      </dgm:t>
    </dgm:pt>
    <dgm:pt modelId="{295102A6-B0CF-4213-9B41-BF390023FA8A}">
      <dgm:prSet custT="1"/>
      <dgm:spPr/>
      <dgm:t>
        <a:bodyPr anchor="ctr"/>
        <a:lstStyle/>
        <a:p>
          <a:endParaRPr kumimoji="1" lang="en-US" altLang="ja-JP" sz="1100" b="1" dirty="0">
            <a:solidFill>
              <a:srgbClr val="FFFF00"/>
            </a:solidFill>
            <a:latin typeface="HG丸ｺﾞｼｯｸM-PRO" panose="020F0600000000000000" pitchFamily="50" charset="-128"/>
            <a:ea typeface="HG丸ｺﾞｼｯｸM-PRO" panose="020F0600000000000000" pitchFamily="50" charset="-128"/>
          </a:endParaRPr>
        </a:p>
        <a:p>
          <a:r>
            <a:rPr kumimoji="1" lang="ja-JP" altLang="en-US" sz="1100" b="1" dirty="0">
              <a:solidFill>
                <a:srgbClr val="FFFF00"/>
              </a:solidFill>
              <a:latin typeface="HG丸ｺﾞｼｯｸM-PRO" panose="020F0600000000000000" pitchFamily="50" charset="-128"/>
              <a:ea typeface="HG丸ｺﾞｼｯｸM-PRO" panose="020F0600000000000000" pitchFamily="50" charset="-128"/>
            </a:rPr>
            <a:t>　</a:t>
          </a:r>
          <a:r>
            <a:rPr kumimoji="1" lang="ja-JP" altLang="en-US" sz="1100" b="1" dirty="0">
              <a:latin typeface="HG丸ｺﾞｼｯｸM-PRO" panose="020F0600000000000000" pitchFamily="50" charset="-128"/>
              <a:ea typeface="HG丸ｺﾞｼｯｸM-PRO" panose="020F0600000000000000" pitchFamily="50" charset="-128"/>
            </a:rPr>
            <a:t>看護部長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副看護部長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看護師長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副看護師長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主任看護師</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看護スタッフ</a:t>
          </a:r>
        </a:p>
      </dgm:t>
    </dgm:pt>
    <dgm:pt modelId="{9467BC56-4150-4494-9F0C-49D4B8D0D621}" type="parTrans" cxnId="{B61CEA0C-46A3-45C8-BB58-C21A9A1BCDD1}">
      <dgm:prSet/>
      <dgm:spPr/>
      <dgm:t>
        <a:bodyPr/>
        <a:lstStyle/>
        <a:p>
          <a:endParaRPr kumimoji="1" lang="ja-JP" altLang="en-US"/>
        </a:p>
      </dgm:t>
    </dgm:pt>
    <dgm:pt modelId="{780F1CB2-1431-4152-A4A4-744CFB11A3A7}" type="sibTrans" cxnId="{B61CEA0C-46A3-45C8-BB58-C21A9A1BCDD1}">
      <dgm:prSet/>
      <dgm:spPr/>
      <dgm:t>
        <a:bodyPr/>
        <a:lstStyle/>
        <a:p>
          <a:endParaRPr kumimoji="1" lang="ja-JP" altLang="en-US"/>
        </a:p>
      </dgm:t>
    </dgm:pt>
    <dgm:pt modelId="{94FFD76A-5B30-442D-95C5-CDE0E1EBC2C6}">
      <dgm:prSet custT="1"/>
      <dgm:spPr/>
      <dgm:t>
        <a:bodyPr anchor="ctr"/>
        <a:lstStyle/>
        <a:p>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看護部長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t>↓</a:t>
          </a:r>
          <a:endParaRPr kumimoji="1" lang="en-US" altLang="ja-JP" sz="1100" b="1" dirty="0"/>
        </a:p>
        <a:p>
          <a:r>
            <a:rPr kumimoji="1" lang="ja-JP" altLang="en-US" sz="1100" b="1" dirty="0"/>
            <a:t>副看護部長</a:t>
          </a:r>
          <a:endParaRPr kumimoji="1" lang="en-US" altLang="ja-JP" sz="1100" b="1" dirty="0"/>
        </a:p>
        <a:p>
          <a:r>
            <a:rPr kumimoji="1" lang="ja-JP" altLang="en-US" sz="1100" b="1" dirty="0"/>
            <a:t>↓</a:t>
          </a:r>
          <a:endParaRPr kumimoji="1" lang="en-US" altLang="ja-JP" sz="1100" b="1" dirty="0"/>
        </a:p>
        <a:p>
          <a:r>
            <a:rPr kumimoji="1" lang="ja-JP" altLang="en-US" sz="1100" b="1" dirty="0"/>
            <a:t>看護師長</a:t>
          </a:r>
          <a:endParaRPr kumimoji="1" lang="en-US" altLang="ja-JP" sz="1100" b="1" dirty="0"/>
        </a:p>
        <a:p>
          <a:r>
            <a:rPr kumimoji="1" lang="ja-JP" altLang="en-US" sz="1100" b="1" dirty="0"/>
            <a:t>↓</a:t>
          </a:r>
          <a:endParaRPr kumimoji="1" lang="en-US" altLang="ja-JP" sz="1100" b="1" dirty="0"/>
        </a:p>
        <a:p>
          <a:r>
            <a:rPr kumimoji="1" lang="ja-JP" altLang="en-US" sz="1100" b="1" dirty="0"/>
            <a:t>副看護師長</a:t>
          </a:r>
          <a:endParaRPr kumimoji="1" lang="en-US" altLang="ja-JP" sz="1100" b="1" dirty="0"/>
        </a:p>
        <a:p>
          <a:r>
            <a:rPr kumimoji="1" lang="ja-JP" altLang="en-US" sz="1100" b="1" dirty="0"/>
            <a:t>↓</a:t>
          </a:r>
          <a:endParaRPr kumimoji="1" lang="en-US" altLang="ja-JP" sz="1100" b="1" dirty="0"/>
        </a:p>
        <a:p>
          <a:r>
            <a:rPr kumimoji="1" lang="ja-JP" altLang="en-US" sz="1100" b="1" dirty="0"/>
            <a:t>主任看護師</a:t>
          </a:r>
          <a:endParaRPr kumimoji="1" lang="en-US" altLang="ja-JP" sz="1100" b="1" dirty="0"/>
        </a:p>
        <a:p>
          <a:r>
            <a:rPr kumimoji="1" lang="ja-JP" altLang="en-US" sz="1100" b="1" dirty="0"/>
            <a:t>↓</a:t>
          </a:r>
          <a:endParaRPr kumimoji="1" lang="en-US" altLang="ja-JP" sz="1100" b="1" dirty="0"/>
        </a:p>
        <a:p>
          <a:r>
            <a:rPr kumimoji="1" lang="ja-JP" altLang="en-US" sz="1100" b="1" dirty="0"/>
            <a:t>看護スタッフ</a:t>
          </a:r>
          <a:endParaRPr kumimoji="1" lang="ja-JP" altLang="en-US" sz="1100" b="1" dirty="0">
            <a:latin typeface="HG丸ｺﾞｼｯｸM-PRO" panose="020F0600000000000000" pitchFamily="50" charset="-128"/>
            <a:ea typeface="HG丸ｺﾞｼｯｸM-PRO" panose="020F0600000000000000" pitchFamily="50" charset="-128"/>
          </a:endParaRPr>
        </a:p>
      </dgm:t>
    </dgm:pt>
    <dgm:pt modelId="{8CCFADFE-F884-40DF-977B-23DD04A0D527}" type="parTrans" cxnId="{82B43411-0339-4F8E-8BEE-921B4599D7B9}">
      <dgm:prSet/>
      <dgm:spPr/>
      <dgm:t>
        <a:bodyPr/>
        <a:lstStyle/>
        <a:p>
          <a:endParaRPr kumimoji="1" lang="ja-JP" altLang="en-US"/>
        </a:p>
      </dgm:t>
    </dgm:pt>
    <dgm:pt modelId="{5C133E4D-46A0-49E9-B1D4-EA1B2ECF67FE}" type="sibTrans" cxnId="{82B43411-0339-4F8E-8BEE-921B4599D7B9}">
      <dgm:prSet/>
      <dgm:spPr/>
      <dgm:t>
        <a:bodyPr/>
        <a:lstStyle/>
        <a:p>
          <a:endParaRPr kumimoji="1" lang="ja-JP" altLang="en-US"/>
        </a:p>
      </dgm:t>
    </dgm:pt>
    <dgm:pt modelId="{0067A925-275A-4565-B8A6-0371B48C3557}">
      <dgm:prSet custT="1"/>
      <dgm:spPr/>
      <dgm:t>
        <a:bodyPr anchor="t"/>
        <a:lstStyle/>
        <a:p>
          <a:endParaRPr kumimoji="1" lang="en-US" altLang="ja-JP" sz="1100" b="1" dirty="0">
            <a:solidFill>
              <a:srgbClr val="FFFF00"/>
            </a:solidFill>
            <a:latin typeface="HG丸ｺﾞｼｯｸM-PRO" panose="020F0600000000000000" pitchFamily="50" charset="-128"/>
            <a:ea typeface="HG丸ｺﾞｼｯｸM-PRO" panose="020F0600000000000000" pitchFamily="50" charset="-128"/>
          </a:endParaRPr>
        </a:p>
        <a:p>
          <a:r>
            <a:rPr kumimoji="1" lang="ja-JP" altLang="en-US" sz="1100" b="1" dirty="0">
              <a:latin typeface="HG丸ｺﾞｼｯｸM-PRO" panose="020F0600000000000000" pitchFamily="50" charset="-128"/>
              <a:ea typeface="HG丸ｺﾞｼｯｸM-PRO" panose="020F0600000000000000" pitchFamily="50" charset="-128"/>
            </a:rPr>
            <a:t>看護部長</a:t>
          </a:r>
          <a:endParaRPr kumimoji="1" lang="en-US" altLang="ja-JP" sz="1100" b="1" dirty="0">
            <a:latin typeface="HG丸ｺﾞｼｯｸM-PRO" panose="020F0600000000000000" pitchFamily="50" charset="-128"/>
            <a:ea typeface="HG丸ｺﾞｼｯｸM-PRO" panose="020F0600000000000000" pitchFamily="50" charset="-128"/>
          </a:endParaRPr>
        </a:p>
        <a:p>
          <a:r>
            <a:rPr kumimoji="1" lang="ja-JP" altLang="en-US" sz="1100" b="1" dirty="0"/>
            <a:t>↓</a:t>
          </a:r>
          <a:endParaRPr kumimoji="1" lang="en-US" altLang="ja-JP" sz="1100" b="1" dirty="0"/>
        </a:p>
        <a:p>
          <a:r>
            <a:rPr kumimoji="1" lang="ja-JP" altLang="en-US" sz="1100" b="1" dirty="0"/>
            <a:t>副看護部長</a:t>
          </a:r>
          <a:endParaRPr kumimoji="1" lang="en-US" altLang="ja-JP" sz="1100" b="1" dirty="0"/>
        </a:p>
        <a:p>
          <a:r>
            <a:rPr kumimoji="1" lang="ja-JP" altLang="en-US" sz="1100" b="1" dirty="0"/>
            <a:t>↓</a:t>
          </a:r>
          <a:endParaRPr kumimoji="1" lang="en-US" altLang="ja-JP" sz="1100" b="1" dirty="0"/>
        </a:p>
        <a:p>
          <a:r>
            <a:rPr kumimoji="1" lang="ja-JP" altLang="en-US" sz="1100" b="1" dirty="0"/>
            <a:t>看護師長</a:t>
          </a:r>
          <a:endParaRPr kumimoji="1" lang="en-US" altLang="ja-JP" sz="1100" b="1" dirty="0"/>
        </a:p>
        <a:p>
          <a:r>
            <a:rPr kumimoji="1" lang="ja-JP" altLang="en-US" sz="1100" b="1" dirty="0"/>
            <a:t>↓</a:t>
          </a:r>
          <a:endParaRPr kumimoji="1" lang="en-US" altLang="ja-JP" sz="1100" b="1" dirty="0"/>
        </a:p>
        <a:p>
          <a:r>
            <a:rPr kumimoji="1" lang="ja-JP" altLang="en-US" sz="1100" b="1" dirty="0"/>
            <a:t>副看護師長</a:t>
          </a:r>
          <a:endParaRPr kumimoji="1" lang="en-US" altLang="ja-JP" sz="1100" b="1" dirty="0"/>
        </a:p>
        <a:p>
          <a:r>
            <a:rPr kumimoji="1" lang="ja-JP" altLang="en-US" sz="1100" b="1" dirty="0"/>
            <a:t>↓</a:t>
          </a:r>
          <a:endParaRPr kumimoji="1" lang="en-US" altLang="ja-JP" sz="1100" b="1" dirty="0"/>
        </a:p>
        <a:p>
          <a:r>
            <a:rPr kumimoji="1" lang="ja-JP" altLang="en-US" sz="1100" b="1" dirty="0"/>
            <a:t>主任看護師</a:t>
          </a:r>
          <a:endParaRPr kumimoji="1" lang="en-US" altLang="ja-JP" sz="1100" b="1" dirty="0"/>
        </a:p>
        <a:p>
          <a:r>
            <a:rPr kumimoji="1" lang="ja-JP" altLang="en-US" sz="1100" b="1" dirty="0"/>
            <a:t>↓</a:t>
          </a:r>
          <a:endParaRPr kumimoji="1" lang="en-US" altLang="ja-JP" sz="1100" b="1" dirty="0"/>
        </a:p>
        <a:p>
          <a:r>
            <a:rPr kumimoji="1" lang="ja-JP" altLang="en-US" sz="1100" b="1" dirty="0"/>
            <a:t>看護スタッフ</a:t>
          </a:r>
          <a:endParaRPr kumimoji="1" lang="ja-JP" altLang="en-US" sz="1100" b="1" dirty="0">
            <a:latin typeface="HG丸ｺﾞｼｯｸM-PRO" panose="020F0600000000000000" pitchFamily="50" charset="-128"/>
            <a:ea typeface="HG丸ｺﾞｼｯｸM-PRO" panose="020F0600000000000000" pitchFamily="50" charset="-128"/>
          </a:endParaRPr>
        </a:p>
      </dgm:t>
    </dgm:pt>
    <dgm:pt modelId="{A038B05D-2965-4F57-8017-7E96EECC7C4C}" type="parTrans" cxnId="{CE35B689-0EE0-4C1C-A3CE-3E1A757B8629}">
      <dgm:prSet/>
      <dgm:spPr/>
      <dgm:t>
        <a:bodyPr/>
        <a:lstStyle/>
        <a:p>
          <a:endParaRPr kumimoji="1" lang="ja-JP" altLang="en-US"/>
        </a:p>
      </dgm:t>
    </dgm:pt>
    <dgm:pt modelId="{2AC83FB2-5CC7-40AE-862D-365BC8EE6DE6}" type="sibTrans" cxnId="{CE35B689-0EE0-4C1C-A3CE-3E1A757B8629}">
      <dgm:prSet/>
      <dgm:spPr/>
      <dgm:t>
        <a:bodyPr/>
        <a:lstStyle/>
        <a:p>
          <a:endParaRPr kumimoji="1" lang="ja-JP" altLang="en-US"/>
        </a:p>
      </dgm:t>
    </dgm:pt>
    <dgm:pt modelId="{48BE0804-03E1-437C-840C-B02E33BD028E}">
      <dgm:prSet custT="1">
        <dgm:style>
          <a:lnRef idx="1">
            <a:schemeClr val="accent5"/>
          </a:lnRef>
          <a:fillRef idx="2">
            <a:schemeClr val="accent5"/>
          </a:fillRef>
          <a:effectRef idx="1">
            <a:schemeClr val="accent5"/>
          </a:effectRef>
          <a:fontRef idx="minor">
            <a:schemeClr val="dk1"/>
          </a:fontRef>
        </dgm:style>
      </dgm:prSet>
      <dgm:spPr/>
      <dgm:t>
        <a:bodyPr anchor="t"/>
        <a:lstStyle/>
        <a:p>
          <a:endParaRPr kumimoji="1" lang="en-US" altLang="ja-JP" sz="800" dirty="0">
            <a:latin typeface="HG丸ｺﾞｼｯｸM-PRO" panose="020F0600000000000000" pitchFamily="50" charset="-128"/>
            <a:ea typeface="HG丸ｺﾞｼｯｸM-PRO" panose="020F0600000000000000" pitchFamily="50" charset="-128"/>
          </a:endParaRPr>
        </a:p>
        <a:p>
          <a:r>
            <a:rPr kumimoji="1" lang="ja-JP" altLang="en-US" sz="800" dirty="0">
              <a:latin typeface="HG丸ｺﾞｼｯｸM-PRO" panose="020F0600000000000000" pitchFamily="50" charset="-128"/>
              <a:ea typeface="HG丸ｺﾞｼｯｸM-PRO" panose="020F0600000000000000" pitchFamily="50" charset="-128"/>
            </a:rPr>
            <a:t>看護師長</a:t>
          </a:r>
          <a:endParaRPr kumimoji="1" lang="en-US" altLang="ja-JP" sz="800" dirty="0">
            <a:latin typeface="HG丸ｺﾞｼｯｸM-PRO" panose="020F0600000000000000" pitchFamily="50" charset="-128"/>
            <a:ea typeface="HG丸ｺﾞｼｯｸM-PRO" panose="020F0600000000000000" pitchFamily="50" charset="-128"/>
          </a:endParaRPr>
        </a:p>
        <a:p>
          <a:r>
            <a:rPr kumimoji="1" lang="ja-JP" altLang="en-US" sz="800" dirty="0">
              <a:latin typeface="HG丸ｺﾞｼｯｸM-PRO" panose="020F0600000000000000" pitchFamily="50" charset="-128"/>
              <a:ea typeface="HG丸ｺﾞｼｯｸM-PRO" panose="020F0600000000000000" pitchFamily="50" charset="-128"/>
            </a:rPr>
            <a:t>⇒主任看護師</a:t>
          </a:r>
          <a:endParaRPr kumimoji="1" lang="en-US" altLang="ja-JP" sz="800" dirty="0">
            <a:latin typeface="HG丸ｺﾞｼｯｸM-PRO" panose="020F0600000000000000" pitchFamily="50" charset="-128"/>
            <a:ea typeface="HG丸ｺﾞｼｯｸM-PRO" panose="020F0600000000000000" pitchFamily="50" charset="-128"/>
          </a:endParaRPr>
        </a:p>
        <a:p>
          <a:r>
            <a:rPr kumimoji="1" lang="ja-JP" altLang="en-US" sz="800" dirty="0">
              <a:latin typeface="HG丸ｺﾞｼｯｸM-PRO" panose="020F0600000000000000" pitchFamily="50" charset="-128"/>
              <a:ea typeface="HG丸ｺﾞｼｯｸM-PRO" panose="020F0600000000000000" pitchFamily="50" charset="-128"/>
            </a:rPr>
            <a:t>⇒看護スタッフ</a:t>
          </a:r>
          <a:endParaRPr kumimoji="1" lang="en-US" altLang="ja-JP" sz="800" b="1" dirty="0">
            <a:latin typeface="HG丸ｺﾞｼｯｸM-PRO" panose="020F0600000000000000" pitchFamily="50" charset="-128"/>
            <a:ea typeface="HG丸ｺﾞｼｯｸM-PRO" panose="020F0600000000000000" pitchFamily="50" charset="-128"/>
          </a:endParaRPr>
        </a:p>
      </dgm:t>
    </dgm:pt>
    <dgm:pt modelId="{BC5CD584-A7DA-44BB-8C6B-F6440AD8EAB5}" type="parTrans" cxnId="{CC037EDF-F843-401C-A40F-FF6DD96A056B}">
      <dgm:prSet/>
      <dgm:spPr/>
      <dgm:t>
        <a:bodyPr/>
        <a:lstStyle/>
        <a:p>
          <a:endParaRPr kumimoji="1" lang="ja-JP" altLang="en-US"/>
        </a:p>
      </dgm:t>
    </dgm:pt>
    <dgm:pt modelId="{B0EF1412-0202-4495-81E8-AF76030C605A}" type="sibTrans" cxnId="{CC037EDF-F843-401C-A40F-FF6DD96A056B}">
      <dgm:prSet/>
      <dgm:spPr/>
      <dgm:t>
        <a:bodyPr/>
        <a:lstStyle/>
        <a:p>
          <a:endParaRPr kumimoji="1" lang="ja-JP" altLang="en-US"/>
        </a:p>
      </dgm:t>
    </dgm:pt>
    <dgm:pt modelId="{30C8A6A7-31D5-41FB-BDD8-9325BF42F8FD}">
      <dgm:prSet custT="1">
        <dgm:style>
          <a:lnRef idx="1">
            <a:schemeClr val="accent5"/>
          </a:lnRef>
          <a:fillRef idx="2">
            <a:schemeClr val="accent5"/>
          </a:fillRef>
          <a:effectRef idx="1">
            <a:schemeClr val="accent5"/>
          </a:effectRef>
          <a:fontRef idx="minor">
            <a:schemeClr val="dk1"/>
          </a:fontRef>
        </dgm:style>
      </dgm:prSet>
      <dgm:spPr/>
      <dgm:t>
        <a:bodyPr/>
        <a:lstStyle/>
        <a:p>
          <a:endParaRPr kumimoji="1" lang="en-US" altLang="ja-JP" sz="800" b="1" dirty="0">
            <a:solidFill>
              <a:srgbClr val="00B050"/>
            </a:solidFill>
            <a:latin typeface="HG丸ｺﾞｼｯｸM-PRO" panose="020F0600000000000000" pitchFamily="50" charset="-128"/>
            <a:ea typeface="HG丸ｺﾞｼｯｸM-PRO" panose="020F0600000000000000" pitchFamily="50" charset="-128"/>
          </a:endParaRPr>
        </a:p>
        <a:p>
          <a:r>
            <a:rPr kumimoji="1" lang="ja-JP" altLang="en-US" sz="800" dirty="0">
              <a:latin typeface="HG丸ｺﾞｼｯｸM-PRO" panose="020F0600000000000000" pitchFamily="50" charset="-128"/>
              <a:ea typeface="HG丸ｺﾞｼｯｸM-PRO" panose="020F0600000000000000" pitchFamily="50" charset="-128"/>
            </a:rPr>
            <a:t>看護師長⇒副看護師長　　　⇒主任看護師</a:t>
          </a:r>
          <a:endParaRPr kumimoji="1" lang="en-US" altLang="ja-JP" sz="800" dirty="0">
            <a:latin typeface="HG丸ｺﾞｼｯｸM-PRO" panose="020F0600000000000000" pitchFamily="50" charset="-128"/>
            <a:ea typeface="HG丸ｺﾞｼｯｸM-PRO" panose="020F0600000000000000" pitchFamily="50" charset="-128"/>
          </a:endParaRPr>
        </a:p>
        <a:p>
          <a:r>
            <a:rPr kumimoji="1" lang="ja-JP" altLang="en-US" sz="800" dirty="0">
              <a:latin typeface="HG丸ｺﾞｼｯｸM-PRO" panose="020F0600000000000000" pitchFamily="50" charset="-128"/>
              <a:ea typeface="HG丸ｺﾞｼｯｸM-PRO" panose="020F0600000000000000" pitchFamily="50" charset="-128"/>
            </a:rPr>
            <a:t>⇒看護スタッフ</a:t>
          </a:r>
        </a:p>
      </dgm:t>
    </dgm:pt>
    <dgm:pt modelId="{B73E82CE-39A5-4D8D-B628-E0530C805251}" type="parTrans" cxnId="{58308DCC-311C-43EF-BE87-6D040BE75EB0}">
      <dgm:prSet/>
      <dgm:spPr/>
      <dgm:t>
        <a:bodyPr/>
        <a:lstStyle/>
        <a:p>
          <a:endParaRPr kumimoji="1" lang="ja-JP" altLang="en-US"/>
        </a:p>
      </dgm:t>
    </dgm:pt>
    <dgm:pt modelId="{06D57FAF-9AD8-474E-A186-3BE0BD31D157}" type="sibTrans" cxnId="{58308DCC-311C-43EF-BE87-6D040BE75EB0}">
      <dgm:prSet/>
      <dgm:spPr/>
      <dgm:t>
        <a:bodyPr/>
        <a:lstStyle/>
        <a:p>
          <a:endParaRPr kumimoji="1" lang="ja-JP" altLang="en-US"/>
        </a:p>
      </dgm:t>
    </dgm:pt>
    <dgm:pt modelId="{F3540255-C802-4FA1-8747-92FBE8D2A7DA}">
      <dgm:prSet custT="1">
        <dgm:style>
          <a:lnRef idx="1">
            <a:schemeClr val="accent6"/>
          </a:lnRef>
          <a:fillRef idx="2">
            <a:schemeClr val="accent6"/>
          </a:fillRef>
          <a:effectRef idx="1">
            <a:schemeClr val="accent6"/>
          </a:effectRef>
          <a:fontRef idx="minor">
            <a:schemeClr val="dk1"/>
          </a:fontRef>
        </dgm:style>
      </dgm:prSet>
      <dgm:spPr>
        <a:solidFill>
          <a:srgbClr val="B6DF89"/>
        </a:solidFill>
      </dgm:spPr>
      <dgm:t>
        <a:bodyPr/>
        <a:lstStyle/>
        <a:p>
          <a:r>
            <a:rPr kumimoji="1" lang="ja-JP" altLang="en-US" sz="1100" b="1" dirty="0">
              <a:solidFill>
                <a:schemeClr val="tx1"/>
              </a:solidFill>
              <a:latin typeface="HG丸ｺﾞｼｯｸM-PRO" panose="020F0600000000000000" pitchFamily="50" charset="-128"/>
              <a:ea typeface="HG丸ｺﾞｼｯｸM-PRO" panose="020F0600000000000000" pitchFamily="50" charset="-128"/>
            </a:rPr>
            <a:t>看護総師長</a:t>
          </a:r>
          <a:endParaRPr kumimoji="1" lang="en-US" altLang="ja-JP" sz="1100" b="1" dirty="0">
            <a:solidFill>
              <a:schemeClr val="tx1"/>
            </a:solidFill>
          </a:endParaRPr>
        </a:p>
        <a:p>
          <a:r>
            <a:rPr kumimoji="1" lang="ja-JP" altLang="en-US" sz="1100" b="1" dirty="0"/>
            <a:t>↓</a:t>
          </a:r>
          <a:endParaRPr kumimoji="1" lang="en-US" altLang="ja-JP" sz="1100" b="1" dirty="0"/>
        </a:p>
        <a:p>
          <a:r>
            <a:rPr kumimoji="1" lang="ja-JP" altLang="en-US" sz="1100" b="1" dirty="0"/>
            <a:t>看護師長</a:t>
          </a:r>
          <a:endParaRPr kumimoji="1" lang="en-US" altLang="ja-JP" sz="1100" b="1" dirty="0"/>
        </a:p>
        <a:p>
          <a:r>
            <a:rPr kumimoji="1" lang="ja-JP" altLang="en-US" sz="1100" b="1" dirty="0"/>
            <a:t>↓</a:t>
          </a:r>
          <a:endParaRPr kumimoji="1" lang="en-US" altLang="ja-JP" sz="1100" b="1" dirty="0"/>
        </a:p>
        <a:p>
          <a:r>
            <a:rPr kumimoji="1" lang="ja-JP" altLang="en-US" sz="1100" b="1" dirty="0"/>
            <a:t>副看護師長</a:t>
          </a:r>
          <a:endParaRPr kumimoji="1" lang="en-US" altLang="ja-JP" sz="1100" b="1" dirty="0"/>
        </a:p>
        <a:p>
          <a:r>
            <a:rPr kumimoji="1" lang="ja-JP" altLang="en-US" sz="1100" b="1" dirty="0"/>
            <a:t>↓</a:t>
          </a:r>
          <a:endParaRPr kumimoji="1" lang="en-US" altLang="ja-JP" sz="1100" b="1" dirty="0"/>
        </a:p>
        <a:p>
          <a:r>
            <a:rPr kumimoji="1" lang="ja-JP" altLang="en-US" sz="1100" b="1" dirty="0"/>
            <a:t>主任看護師</a:t>
          </a:r>
          <a:endParaRPr kumimoji="1" lang="en-US" altLang="ja-JP" sz="1100" b="1" dirty="0"/>
        </a:p>
        <a:p>
          <a:r>
            <a:rPr kumimoji="1" lang="ja-JP" altLang="en-US" sz="1100" b="1" dirty="0"/>
            <a:t>↓</a:t>
          </a:r>
          <a:endParaRPr kumimoji="1" lang="en-US" altLang="ja-JP" sz="1100" b="1" dirty="0"/>
        </a:p>
        <a:p>
          <a:r>
            <a:rPr kumimoji="1" lang="ja-JP" altLang="en-US" sz="1100" b="1" dirty="0"/>
            <a:t>看護スタッフ</a:t>
          </a:r>
          <a:endParaRPr kumimoji="1" lang="ja-JP" altLang="en-US" sz="1100" b="1" dirty="0">
            <a:latin typeface="HG丸ｺﾞｼｯｸM-PRO" panose="020F0600000000000000" pitchFamily="50" charset="-128"/>
            <a:ea typeface="HG丸ｺﾞｼｯｸM-PRO" panose="020F0600000000000000" pitchFamily="50" charset="-128"/>
          </a:endParaRPr>
        </a:p>
      </dgm:t>
    </dgm:pt>
    <dgm:pt modelId="{2345453F-6574-4C56-876C-A6C60E343B43}" type="parTrans" cxnId="{CDAD41B2-858F-4E46-B7BD-38316089E8FF}">
      <dgm:prSet/>
      <dgm:spPr/>
      <dgm:t>
        <a:bodyPr/>
        <a:lstStyle/>
        <a:p>
          <a:endParaRPr kumimoji="1" lang="ja-JP" altLang="en-US"/>
        </a:p>
      </dgm:t>
    </dgm:pt>
    <dgm:pt modelId="{639DDF3F-5E8C-4C72-BB2D-0284E3E7497F}" type="sibTrans" cxnId="{CDAD41B2-858F-4E46-B7BD-38316089E8FF}">
      <dgm:prSet/>
      <dgm:spPr/>
      <dgm:t>
        <a:bodyPr/>
        <a:lstStyle/>
        <a:p>
          <a:endParaRPr kumimoji="1" lang="ja-JP" altLang="en-US"/>
        </a:p>
      </dgm:t>
    </dgm:pt>
    <dgm:pt modelId="{97356025-B540-4859-8CC2-2F52B667E0AE}">
      <dgm:prSet custT="1">
        <dgm:style>
          <a:lnRef idx="1">
            <a:schemeClr val="accent6"/>
          </a:lnRef>
          <a:fillRef idx="2">
            <a:schemeClr val="accent6"/>
          </a:fillRef>
          <a:effectRef idx="1">
            <a:schemeClr val="accent6"/>
          </a:effectRef>
          <a:fontRef idx="minor">
            <a:schemeClr val="dk1"/>
          </a:fontRef>
        </dgm:style>
      </dgm:prSet>
      <dgm:spPr>
        <a:solidFill>
          <a:srgbClr val="B6DF89"/>
        </a:solidFill>
      </dgm:spPr>
      <dgm:t>
        <a:bodyPr/>
        <a:lstStyle/>
        <a:p>
          <a:r>
            <a:rPr kumimoji="1" lang="ja-JP" altLang="en-US" sz="1100" b="1" dirty="0">
              <a:solidFill>
                <a:schemeClr val="tx1"/>
              </a:solidFill>
              <a:latin typeface="HG丸ｺﾞｼｯｸM-PRO" panose="020F0600000000000000" pitchFamily="50" charset="-128"/>
              <a:ea typeface="HG丸ｺﾞｼｯｸM-PRO" panose="020F0600000000000000" pitchFamily="50" charset="-128"/>
            </a:rPr>
            <a:t>看護師長</a:t>
          </a:r>
          <a:endParaRPr kumimoji="1" lang="en-US" altLang="ja-JP" sz="1100" b="1"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1100" b="1" dirty="0"/>
            <a:t>↓</a:t>
          </a:r>
          <a:endParaRPr kumimoji="1" lang="en-US" altLang="ja-JP" sz="1100" b="1" dirty="0"/>
        </a:p>
        <a:p>
          <a:r>
            <a:rPr kumimoji="1" lang="ja-JP" altLang="en-US" sz="1100" b="1" dirty="0"/>
            <a:t>副看護師長</a:t>
          </a:r>
          <a:endParaRPr kumimoji="1" lang="en-US" altLang="ja-JP" sz="1100" b="1" dirty="0"/>
        </a:p>
        <a:p>
          <a:r>
            <a:rPr kumimoji="1" lang="ja-JP" altLang="en-US" sz="1100" b="1" dirty="0"/>
            <a:t>↓</a:t>
          </a:r>
          <a:endParaRPr kumimoji="1" lang="en-US" altLang="ja-JP" sz="1100" b="1" dirty="0"/>
        </a:p>
        <a:p>
          <a:r>
            <a:rPr kumimoji="1" lang="ja-JP" altLang="en-US" sz="1100" b="1" dirty="0"/>
            <a:t>主任看護師</a:t>
          </a:r>
          <a:endParaRPr kumimoji="1" lang="en-US" altLang="ja-JP" sz="1100" b="1" dirty="0"/>
        </a:p>
        <a:p>
          <a:r>
            <a:rPr kumimoji="1" lang="ja-JP" altLang="en-US" sz="1100" b="1" dirty="0"/>
            <a:t>↓</a:t>
          </a:r>
          <a:endParaRPr kumimoji="1" lang="en-US" altLang="ja-JP" sz="1100" b="1" dirty="0"/>
        </a:p>
        <a:p>
          <a:r>
            <a:rPr kumimoji="1" lang="ja-JP" altLang="en-US" sz="1100" b="1" dirty="0"/>
            <a:t>看護スタッフ</a:t>
          </a:r>
          <a:endParaRPr kumimoji="1" lang="ja-JP" altLang="en-US" sz="1100" dirty="0">
            <a:solidFill>
              <a:schemeClr val="tx1"/>
            </a:solidFill>
            <a:latin typeface="HG丸ｺﾞｼｯｸM-PRO" panose="020F0600000000000000" pitchFamily="50" charset="-128"/>
            <a:ea typeface="HG丸ｺﾞｼｯｸM-PRO" panose="020F0600000000000000" pitchFamily="50" charset="-128"/>
          </a:endParaRPr>
        </a:p>
      </dgm:t>
    </dgm:pt>
    <dgm:pt modelId="{627B736E-13B4-4E7D-8D0A-9AA81A731EE6}" type="parTrans" cxnId="{328EF58D-4BE9-415F-94CC-6AD5448594EF}">
      <dgm:prSet/>
      <dgm:spPr/>
      <dgm:t>
        <a:bodyPr/>
        <a:lstStyle/>
        <a:p>
          <a:endParaRPr kumimoji="1" lang="ja-JP" altLang="en-US"/>
        </a:p>
      </dgm:t>
    </dgm:pt>
    <dgm:pt modelId="{018104CB-D71F-47EC-9606-5F6BD78FA0B1}" type="sibTrans" cxnId="{328EF58D-4BE9-415F-94CC-6AD5448594EF}">
      <dgm:prSet/>
      <dgm:spPr/>
      <dgm:t>
        <a:bodyPr/>
        <a:lstStyle/>
        <a:p>
          <a:endParaRPr kumimoji="1" lang="ja-JP" altLang="en-US"/>
        </a:p>
      </dgm:t>
    </dgm:pt>
    <dgm:pt modelId="{FEB94A52-11EC-491B-AFE7-89D2372E210F}">
      <dgm:prSet custT="1">
        <dgm:style>
          <a:lnRef idx="1">
            <a:schemeClr val="accent5"/>
          </a:lnRef>
          <a:fillRef idx="2">
            <a:schemeClr val="accent5"/>
          </a:fillRef>
          <a:effectRef idx="1">
            <a:schemeClr val="accent5"/>
          </a:effectRef>
          <a:fontRef idx="minor">
            <a:schemeClr val="dk1"/>
          </a:fontRef>
        </dgm:style>
      </dgm:prSet>
      <dgm:spPr/>
      <dgm:t>
        <a:bodyPr/>
        <a:lstStyle/>
        <a:p>
          <a:br>
            <a:rPr kumimoji="1" lang="en-US" altLang="ja-JP" sz="800" dirty="0">
              <a:latin typeface="HG丸ｺﾞｼｯｸM-PRO" panose="020F0600000000000000" pitchFamily="50" charset="-128"/>
              <a:ea typeface="HG丸ｺﾞｼｯｸM-PRO" panose="020F0600000000000000" pitchFamily="50" charset="-128"/>
            </a:rPr>
          </a:br>
          <a:r>
            <a:rPr kumimoji="1" lang="ja-JP" altLang="en-US" sz="800" dirty="0">
              <a:latin typeface="HG丸ｺﾞｼｯｸM-PRO" panose="020F0600000000000000" pitchFamily="50" charset="-128"/>
              <a:ea typeface="HG丸ｺﾞｼｯｸM-PRO" panose="020F0600000000000000" pitchFamily="50" charset="-128"/>
            </a:rPr>
            <a:t>看護師長⇒副看護師長</a:t>
          </a:r>
          <a:endParaRPr kumimoji="1" lang="en-US" altLang="ja-JP" sz="800" dirty="0">
            <a:latin typeface="HG丸ｺﾞｼｯｸM-PRO" panose="020F0600000000000000" pitchFamily="50" charset="-128"/>
            <a:ea typeface="HG丸ｺﾞｼｯｸM-PRO" panose="020F0600000000000000" pitchFamily="50" charset="-128"/>
          </a:endParaRPr>
        </a:p>
        <a:p>
          <a:r>
            <a:rPr kumimoji="1" lang="ja-JP" altLang="en-US" sz="800" dirty="0">
              <a:latin typeface="HG丸ｺﾞｼｯｸM-PRO" panose="020F0600000000000000" pitchFamily="50" charset="-128"/>
              <a:ea typeface="HG丸ｺﾞｼｯｸM-PRO" panose="020F0600000000000000" pitchFamily="50" charset="-128"/>
            </a:rPr>
            <a:t>⇒主任看護師</a:t>
          </a:r>
          <a:endParaRPr kumimoji="1" lang="en-US" altLang="ja-JP" sz="800" dirty="0">
            <a:latin typeface="HG丸ｺﾞｼｯｸM-PRO" panose="020F0600000000000000" pitchFamily="50" charset="-128"/>
            <a:ea typeface="HG丸ｺﾞｼｯｸM-PRO" panose="020F0600000000000000" pitchFamily="50" charset="-128"/>
          </a:endParaRPr>
        </a:p>
        <a:p>
          <a:r>
            <a:rPr kumimoji="1" lang="ja-JP" altLang="en-US" sz="800" dirty="0">
              <a:latin typeface="HG丸ｺﾞｼｯｸM-PRO" panose="020F0600000000000000" pitchFamily="50" charset="-128"/>
              <a:ea typeface="HG丸ｺﾞｼｯｸM-PRO" panose="020F0600000000000000" pitchFamily="50" charset="-128"/>
            </a:rPr>
            <a:t>⇒看護スタッフ</a:t>
          </a:r>
        </a:p>
      </dgm:t>
    </dgm:pt>
    <dgm:pt modelId="{6920C6C2-3DE8-4F87-B66B-564C3A440B7E}" type="parTrans" cxnId="{4B750F1B-0E1E-4F61-95B2-E8F1A5377943}">
      <dgm:prSet/>
      <dgm:spPr/>
      <dgm:t>
        <a:bodyPr/>
        <a:lstStyle/>
        <a:p>
          <a:endParaRPr kumimoji="1" lang="ja-JP" altLang="en-US"/>
        </a:p>
      </dgm:t>
    </dgm:pt>
    <dgm:pt modelId="{C8919266-8A33-4541-B20D-7F683FFCC452}" type="sibTrans" cxnId="{4B750F1B-0E1E-4F61-95B2-E8F1A5377943}">
      <dgm:prSet/>
      <dgm:spPr/>
      <dgm:t>
        <a:bodyPr/>
        <a:lstStyle/>
        <a:p>
          <a:endParaRPr kumimoji="1" lang="ja-JP" altLang="en-US"/>
        </a:p>
      </dgm:t>
    </dgm:pt>
    <dgm:pt modelId="{32C41A4D-615C-4226-9291-023BBE4AE6B6}" type="pres">
      <dgm:prSet presAssocID="{4D948D5E-C9AB-4530-92B1-6F5907738E4F}" presName="hierChild1" presStyleCnt="0">
        <dgm:presLayoutVars>
          <dgm:orgChart val="1"/>
          <dgm:chPref val="1"/>
          <dgm:dir/>
          <dgm:animOne val="branch"/>
          <dgm:animLvl val="lvl"/>
          <dgm:resizeHandles/>
        </dgm:presLayoutVars>
      </dgm:prSet>
      <dgm:spPr/>
    </dgm:pt>
    <dgm:pt modelId="{0C0F9C8C-DB88-4962-B185-AAF0285D3045}" type="pres">
      <dgm:prSet presAssocID="{DCF435AE-DBC8-4BD7-B7C3-719C1803DE71}" presName="hierRoot1" presStyleCnt="0">
        <dgm:presLayoutVars>
          <dgm:hierBranch val="init"/>
        </dgm:presLayoutVars>
      </dgm:prSet>
      <dgm:spPr/>
    </dgm:pt>
    <dgm:pt modelId="{16907DAB-FFFC-4828-A757-3CA7E0FB1B96}" type="pres">
      <dgm:prSet presAssocID="{DCF435AE-DBC8-4BD7-B7C3-719C1803DE71}" presName="rootComposite1" presStyleCnt="0"/>
      <dgm:spPr/>
    </dgm:pt>
    <dgm:pt modelId="{41FBA2CE-0062-4E69-883A-8CC89AC6856F}" type="pres">
      <dgm:prSet presAssocID="{DCF435AE-DBC8-4BD7-B7C3-719C1803DE71}" presName="rootText1" presStyleLbl="node0" presStyleIdx="0" presStyleCnt="1" custScaleX="298331" custScaleY="239489" custLinFactY="-52931" custLinFactNeighborX="-3302" custLinFactNeighborY="-100000">
        <dgm:presLayoutVars>
          <dgm:chPref val="3"/>
        </dgm:presLayoutVars>
      </dgm:prSet>
      <dgm:spPr/>
    </dgm:pt>
    <dgm:pt modelId="{E1242E98-EF15-4874-9D8B-35F672C269F7}" type="pres">
      <dgm:prSet presAssocID="{DCF435AE-DBC8-4BD7-B7C3-719C1803DE71}" presName="rootConnector1" presStyleLbl="node1" presStyleIdx="0" presStyleCnt="0"/>
      <dgm:spPr/>
    </dgm:pt>
    <dgm:pt modelId="{E8C49553-790E-49C5-B9EE-71CEF5216A2F}" type="pres">
      <dgm:prSet presAssocID="{DCF435AE-DBC8-4BD7-B7C3-719C1803DE71}" presName="hierChild2" presStyleCnt="0"/>
      <dgm:spPr/>
    </dgm:pt>
    <dgm:pt modelId="{75B075E8-563A-4723-BDB2-E873B41EC0F5}" type="pres">
      <dgm:prSet presAssocID="{AD6D183C-0984-4399-A54B-4B9E4F762666}" presName="Name37" presStyleLbl="parChTrans1D2" presStyleIdx="0" presStyleCnt="9"/>
      <dgm:spPr/>
    </dgm:pt>
    <dgm:pt modelId="{B0260F3A-9849-49EC-A3A2-A0B552ABF92F}" type="pres">
      <dgm:prSet presAssocID="{A5ABEF9A-10CD-44AC-A4D6-B0E1B0247D4F}" presName="hierRoot2" presStyleCnt="0">
        <dgm:presLayoutVars>
          <dgm:hierBranch val="init"/>
        </dgm:presLayoutVars>
      </dgm:prSet>
      <dgm:spPr/>
    </dgm:pt>
    <dgm:pt modelId="{15642D09-172E-4B78-9859-93CFCFEE2456}" type="pres">
      <dgm:prSet presAssocID="{A5ABEF9A-10CD-44AC-A4D6-B0E1B0247D4F}" presName="rootComposite" presStyleCnt="0"/>
      <dgm:spPr/>
    </dgm:pt>
    <dgm:pt modelId="{2A328CD9-24E6-4784-A9AB-37F647D91B76}" type="pres">
      <dgm:prSet presAssocID="{A5ABEF9A-10CD-44AC-A4D6-B0E1B0247D4F}" presName="rootText" presStyleLbl="node2" presStyleIdx="0" presStyleCnt="8" custScaleX="244743" custScaleY="1281351" custLinFactNeighborX="-48" custLinFactNeighborY="49766">
        <dgm:presLayoutVars>
          <dgm:chPref val="3"/>
        </dgm:presLayoutVars>
      </dgm:prSet>
      <dgm:spPr/>
    </dgm:pt>
    <dgm:pt modelId="{3E4DB5C3-24A2-4924-ABC4-08BD983F72A8}" type="pres">
      <dgm:prSet presAssocID="{A5ABEF9A-10CD-44AC-A4D6-B0E1B0247D4F}" presName="rootConnector" presStyleLbl="node2" presStyleIdx="0" presStyleCnt="8"/>
      <dgm:spPr/>
    </dgm:pt>
    <dgm:pt modelId="{E5921B32-175C-4112-8870-481493B852AB}" type="pres">
      <dgm:prSet presAssocID="{A5ABEF9A-10CD-44AC-A4D6-B0E1B0247D4F}" presName="hierChild4" presStyleCnt="0"/>
      <dgm:spPr/>
    </dgm:pt>
    <dgm:pt modelId="{B095A820-E75C-4385-9699-6AB7B11F673B}" type="pres">
      <dgm:prSet presAssocID="{A5ABEF9A-10CD-44AC-A4D6-B0E1B0247D4F}" presName="hierChild5" presStyleCnt="0"/>
      <dgm:spPr/>
    </dgm:pt>
    <dgm:pt modelId="{87EDAFD8-8C42-4CDE-ADD0-F3FA22C45AFF}" type="pres">
      <dgm:prSet presAssocID="{9467BC56-4150-4494-9F0C-49D4B8D0D621}" presName="Name37" presStyleLbl="parChTrans1D2" presStyleIdx="1" presStyleCnt="9"/>
      <dgm:spPr/>
    </dgm:pt>
    <dgm:pt modelId="{0386268C-56A5-470F-B677-8AC69306C3C3}" type="pres">
      <dgm:prSet presAssocID="{295102A6-B0CF-4213-9B41-BF390023FA8A}" presName="hierRoot2" presStyleCnt="0">
        <dgm:presLayoutVars>
          <dgm:hierBranch val="init"/>
        </dgm:presLayoutVars>
      </dgm:prSet>
      <dgm:spPr/>
    </dgm:pt>
    <dgm:pt modelId="{49881251-F736-4CB3-8C9B-A2DCA7497EA1}" type="pres">
      <dgm:prSet presAssocID="{295102A6-B0CF-4213-9B41-BF390023FA8A}" presName="rootComposite" presStyleCnt="0"/>
      <dgm:spPr/>
    </dgm:pt>
    <dgm:pt modelId="{5F3B5291-17AE-4A35-BA88-84C223BC236D}" type="pres">
      <dgm:prSet presAssocID="{295102A6-B0CF-4213-9B41-BF390023FA8A}" presName="rootText" presStyleLbl="node2" presStyleIdx="1" presStyleCnt="8" custScaleX="231985" custScaleY="1292586" custLinFactNeighborX="-10724" custLinFactNeighborY="47939">
        <dgm:presLayoutVars>
          <dgm:chPref val="3"/>
        </dgm:presLayoutVars>
      </dgm:prSet>
      <dgm:spPr/>
    </dgm:pt>
    <dgm:pt modelId="{7ADC734F-B562-458C-8317-8BCD42B8678B}" type="pres">
      <dgm:prSet presAssocID="{295102A6-B0CF-4213-9B41-BF390023FA8A}" presName="rootConnector" presStyleLbl="node2" presStyleIdx="1" presStyleCnt="8"/>
      <dgm:spPr/>
    </dgm:pt>
    <dgm:pt modelId="{CD538EA4-C35A-4FC6-98C8-B1A972AC36BE}" type="pres">
      <dgm:prSet presAssocID="{295102A6-B0CF-4213-9B41-BF390023FA8A}" presName="hierChild4" presStyleCnt="0"/>
      <dgm:spPr/>
    </dgm:pt>
    <dgm:pt modelId="{44254AD3-76D1-466E-903D-83C6B9CC68CC}" type="pres">
      <dgm:prSet presAssocID="{295102A6-B0CF-4213-9B41-BF390023FA8A}" presName="hierChild5" presStyleCnt="0"/>
      <dgm:spPr/>
    </dgm:pt>
    <dgm:pt modelId="{2E0B1228-788F-40D4-927A-D21F950DA5DD}" type="pres">
      <dgm:prSet presAssocID="{8CCFADFE-F884-40DF-977B-23DD04A0D527}" presName="Name37" presStyleLbl="parChTrans1D2" presStyleIdx="2" presStyleCnt="9"/>
      <dgm:spPr/>
    </dgm:pt>
    <dgm:pt modelId="{CB66550C-78FB-4879-AD74-DBECFFFBA70E}" type="pres">
      <dgm:prSet presAssocID="{94FFD76A-5B30-442D-95C5-CDE0E1EBC2C6}" presName="hierRoot2" presStyleCnt="0">
        <dgm:presLayoutVars>
          <dgm:hierBranch val="init"/>
        </dgm:presLayoutVars>
      </dgm:prSet>
      <dgm:spPr/>
    </dgm:pt>
    <dgm:pt modelId="{530583A6-D268-4204-8045-F2FA6A6C6A38}" type="pres">
      <dgm:prSet presAssocID="{94FFD76A-5B30-442D-95C5-CDE0E1EBC2C6}" presName="rootComposite" presStyleCnt="0"/>
      <dgm:spPr/>
    </dgm:pt>
    <dgm:pt modelId="{610E8F4B-CA7B-49EB-AC74-FFBC24EB8A16}" type="pres">
      <dgm:prSet presAssocID="{94FFD76A-5B30-442D-95C5-CDE0E1EBC2C6}" presName="rootText" presStyleLbl="node2" presStyleIdx="2" presStyleCnt="8" custScaleX="225472" custScaleY="1319458" custLinFactNeighborX="-10329" custLinFactNeighborY="43014">
        <dgm:presLayoutVars>
          <dgm:chPref val="3"/>
        </dgm:presLayoutVars>
      </dgm:prSet>
      <dgm:spPr/>
    </dgm:pt>
    <dgm:pt modelId="{0A09FE93-C634-48A4-9478-37969BB9F470}" type="pres">
      <dgm:prSet presAssocID="{94FFD76A-5B30-442D-95C5-CDE0E1EBC2C6}" presName="rootConnector" presStyleLbl="node2" presStyleIdx="2" presStyleCnt="8"/>
      <dgm:spPr/>
    </dgm:pt>
    <dgm:pt modelId="{71FA3CC8-D0C0-45DF-9F07-4A72FF65A2C1}" type="pres">
      <dgm:prSet presAssocID="{94FFD76A-5B30-442D-95C5-CDE0E1EBC2C6}" presName="hierChild4" presStyleCnt="0"/>
      <dgm:spPr/>
    </dgm:pt>
    <dgm:pt modelId="{8DA66628-B877-4A99-8B8D-D4D8B5ED268F}" type="pres">
      <dgm:prSet presAssocID="{BC5CD584-A7DA-44BB-8C6B-F6440AD8EAB5}" presName="Name37" presStyleLbl="parChTrans1D3" presStyleIdx="0" presStyleCnt="3"/>
      <dgm:spPr/>
    </dgm:pt>
    <dgm:pt modelId="{B8D73EF4-E779-4B23-87AD-AA49D7AF2763}" type="pres">
      <dgm:prSet presAssocID="{48BE0804-03E1-437C-840C-B02E33BD028E}" presName="hierRoot2" presStyleCnt="0">
        <dgm:presLayoutVars>
          <dgm:hierBranch val="init"/>
        </dgm:presLayoutVars>
      </dgm:prSet>
      <dgm:spPr/>
    </dgm:pt>
    <dgm:pt modelId="{9CF70487-4389-4EE8-8982-92EFE934FA04}" type="pres">
      <dgm:prSet presAssocID="{48BE0804-03E1-437C-840C-B02E33BD028E}" presName="rootComposite" presStyleCnt="0"/>
      <dgm:spPr/>
    </dgm:pt>
    <dgm:pt modelId="{D504C783-F13E-40C5-8685-34F389040713}" type="pres">
      <dgm:prSet presAssocID="{48BE0804-03E1-437C-840C-B02E33BD028E}" presName="rootText" presStyleLbl="node3" presStyleIdx="0" presStyleCnt="3" custScaleX="245882" custScaleY="327282" custLinFactY="23" custLinFactNeighborX="-74870" custLinFactNeighborY="100000">
        <dgm:presLayoutVars>
          <dgm:chPref val="3"/>
        </dgm:presLayoutVars>
      </dgm:prSet>
      <dgm:spPr/>
    </dgm:pt>
    <dgm:pt modelId="{1FE0417D-198F-460E-9C35-CD087632B446}" type="pres">
      <dgm:prSet presAssocID="{48BE0804-03E1-437C-840C-B02E33BD028E}" presName="rootConnector" presStyleLbl="node3" presStyleIdx="0" presStyleCnt="3"/>
      <dgm:spPr/>
    </dgm:pt>
    <dgm:pt modelId="{9BCB00F1-EFE8-4B6C-B19A-F16812D1DB60}" type="pres">
      <dgm:prSet presAssocID="{48BE0804-03E1-437C-840C-B02E33BD028E}" presName="hierChild4" presStyleCnt="0"/>
      <dgm:spPr/>
    </dgm:pt>
    <dgm:pt modelId="{5306264A-5385-4A47-93A5-1A714F95DF61}" type="pres">
      <dgm:prSet presAssocID="{48BE0804-03E1-437C-840C-B02E33BD028E}" presName="hierChild5" presStyleCnt="0"/>
      <dgm:spPr/>
    </dgm:pt>
    <dgm:pt modelId="{53D96429-9EB0-4576-91BD-5A8793AAF1D9}" type="pres">
      <dgm:prSet presAssocID="{94FFD76A-5B30-442D-95C5-CDE0E1EBC2C6}" presName="hierChild5" presStyleCnt="0"/>
      <dgm:spPr/>
    </dgm:pt>
    <dgm:pt modelId="{36711A89-A279-4AD5-94A2-6884BC806443}" type="pres">
      <dgm:prSet presAssocID="{627B736E-13B4-4E7D-8D0A-9AA81A731EE6}" presName="Name37" presStyleLbl="parChTrans1D2" presStyleIdx="3" presStyleCnt="9"/>
      <dgm:spPr/>
    </dgm:pt>
    <dgm:pt modelId="{C2A8C1FB-77C5-47DA-BF3E-8D7DFB40C663}" type="pres">
      <dgm:prSet presAssocID="{97356025-B540-4859-8CC2-2F52B667E0AE}" presName="hierRoot2" presStyleCnt="0">
        <dgm:presLayoutVars>
          <dgm:hierBranch val="init"/>
        </dgm:presLayoutVars>
      </dgm:prSet>
      <dgm:spPr/>
    </dgm:pt>
    <dgm:pt modelId="{67AA0DB8-460B-44A1-A01A-C678822F5B07}" type="pres">
      <dgm:prSet presAssocID="{97356025-B540-4859-8CC2-2F52B667E0AE}" presName="rootComposite" presStyleCnt="0"/>
      <dgm:spPr/>
    </dgm:pt>
    <dgm:pt modelId="{D97BAA22-ADFD-4C38-B3AA-D9D7997605F2}" type="pres">
      <dgm:prSet presAssocID="{97356025-B540-4859-8CC2-2F52B667E0AE}" presName="rootText" presStyleLbl="node2" presStyleIdx="3" presStyleCnt="8" custScaleX="196291" custScaleY="904763" custLinFactNeighborX="-7497" custLinFactNeighborY="47939">
        <dgm:presLayoutVars>
          <dgm:chPref val="3"/>
        </dgm:presLayoutVars>
      </dgm:prSet>
      <dgm:spPr/>
    </dgm:pt>
    <dgm:pt modelId="{6D610D34-62D7-4209-940A-93A1E4B46E4F}" type="pres">
      <dgm:prSet presAssocID="{97356025-B540-4859-8CC2-2F52B667E0AE}" presName="rootConnector" presStyleLbl="node2" presStyleIdx="3" presStyleCnt="8"/>
      <dgm:spPr/>
    </dgm:pt>
    <dgm:pt modelId="{CA172697-4BB1-4C29-AE91-A27618C2194F}" type="pres">
      <dgm:prSet presAssocID="{97356025-B540-4859-8CC2-2F52B667E0AE}" presName="hierChild4" presStyleCnt="0"/>
      <dgm:spPr/>
    </dgm:pt>
    <dgm:pt modelId="{4F01BBED-74A5-4E85-946D-19EE7FE7F800}" type="pres">
      <dgm:prSet presAssocID="{97356025-B540-4859-8CC2-2F52B667E0AE}" presName="hierChild5" presStyleCnt="0"/>
      <dgm:spPr/>
    </dgm:pt>
    <dgm:pt modelId="{42843A6C-5462-461C-973C-174502721EB2}" type="pres">
      <dgm:prSet presAssocID="{A038B05D-2965-4F57-8017-7E96EECC7C4C}" presName="Name37" presStyleLbl="parChTrans1D2" presStyleIdx="4" presStyleCnt="9"/>
      <dgm:spPr/>
    </dgm:pt>
    <dgm:pt modelId="{0B8022E2-0A0E-469A-9352-AC92423CB705}" type="pres">
      <dgm:prSet presAssocID="{0067A925-275A-4565-B8A6-0371B48C3557}" presName="hierRoot2" presStyleCnt="0">
        <dgm:presLayoutVars>
          <dgm:hierBranch val="init"/>
        </dgm:presLayoutVars>
      </dgm:prSet>
      <dgm:spPr/>
    </dgm:pt>
    <dgm:pt modelId="{9AD21E72-D683-4FD2-AA9F-B96D7D32C339}" type="pres">
      <dgm:prSet presAssocID="{0067A925-275A-4565-B8A6-0371B48C3557}" presName="rootComposite" presStyleCnt="0"/>
      <dgm:spPr/>
    </dgm:pt>
    <dgm:pt modelId="{A8B5FC6E-AEB0-4FDA-AF31-C436827813BC}" type="pres">
      <dgm:prSet presAssocID="{0067A925-275A-4565-B8A6-0371B48C3557}" presName="rootText" presStyleLbl="node2" presStyleIdx="4" presStyleCnt="8" custScaleX="229718" custScaleY="1356826" custLinFactNeighborX="-5304" custLinFactNeighborY="43014">
        <dgm:presLayoutVars>
          <dgm:chPref val="3"/>
        </dgm:presLayoutVars>
      </dgm:prSet>
      <dgm:spPr/>
    </dgm:pt>
    <dgm:pt modelId="{CAD33E9D-0F98-4CA1-BD19-0569E58BA7D8}" type="pres">
      <dgm:prSet presAssocID="{0067A925-275A-4565-B8A6-0371B48C3557}" presName="rootConnector" presStyleLbl="node2" presStyleIdx="4" presStyleCnt="8"/>
      <dgm:spPr/>
    </dgm:pt>
    <dgm:pt modelId="{5454DD13-B3EA-4166-BCD5-AA198E1D9A98}" type="pres">
      <dgm:prSet presAssocID="{0067A925-275A-4565-B8A6-0371B48C3557}" presName="hierChild4" presStyleCnt="0"/>
      <dgm:spPr/>
    </dgm:pt>
    <dgm:pt modelId="{08FACFEB-CDD7-4749-98FE-255CEAF5A979}" type="pres">
      <dgm:prSet presAssocID="{B73E82CE-39A5-4D8D-B628-E0530C805251}" presName="Name37" presStyleLbl="parChTrans1D3" presStyleIdx="1" presStyleCnt="3"/>
      <dgm:spPr/>
    </dgm:pt>
    <dgm:pt modelId="{5A97AEB5-A3A9-4628-9F8C-2062383855FD}" type="pres">
      <dgm:prSet presAssocID="{30C8A6A7-31D5-41FB-BDD8-9325BF42F8FD}" presName="hierRoot2" presStyleCnt="0">
        <dgm:presLayoutVars>
          <dgm:hierBranch val="init"/>
        </dgm:presLayoutVars>
      </dgm:prSet>
      <dgm:spPr/>
    </dgm:pt>
    <dgm:pt modelId="{E82B9F8A-77E2-4149-AF52-98969DA643AC}" type="pres">
      <dgm:prSet presAssocID="{30C8A6A7-31D5-41FB-BDD8-9325BF42F8FD}" presName="rootComposite" presStyleCnt="0"/>
      <dgm:spPr/>
    </dgm:pt>
    <dgm:pt modelId="{633893F8-544F-4FE6-BE30-40A859BA4A0C}" type="pres">
      <dgm:prSet presAssocID="{30C8A6A7-31D5-41FB-BDD8-9325BF42F8FD}" presName="rootText" presStyleLbl="node3" presStyleIdx="1" presStyleCnt="3" custScaleX="266173" custScaleY="247689" custLinFactNeighborX="-58834" custLinFactNeighborY="68050">
        <dgm:presLayoutVars>
          <dgm:chPref val="3"/>
        </dgm:presLayoutVars>
      </dgm:prSet>
      <dgm:spPr/>
    </dgm:pt>
    <dgm:pt modelId="{2CAB1CF3-902D-46AC-BB25-A89D9AFC84EE}" type="pres">
      <dgm:prSet presAssocID="{30C8A6A7-31D5-41FB-BDD8-9325BF42F8FD}" presName="rootConnector" presStyleLbl="node3" presStyleIdx="1" presStyleCnt="3"/>
      <dgm:spPr/>
    </dgm:pt>
    <dgm:pt modelId="{6BFC603B-46EB-42DC-B697-A203ADE07099}" type="pres">
      <dgm:prSet presAssocID="{30C8A6A7-31D5-41FB-BDD8-9325BF42F8FD}" presName="hierChild4" presStyleCnt="0"/>
      <dgm:spPr/>
    </dgm:pt>
    <dgm:pt modelId="{3E6FA965-016C-4DF5-B1E8-1C23DFA913D2}" type="pres">
      <dgm:prSet presAssocID="{30C8A6A7-31D5-41FB-BDD8-9325BF42F8FD}" presName="hierChild5" presStyleCnt="0"/>
      <dgm:spPr/>
    </dgm:pt>
    <dgm:pt modelId="{EAC0A58B-67D1-4B53-BBFE-79435BA2458F}" type="pres">
      <dgm:prSet presAssocID="{6920C6C2-3DE8-4F87-B66B-564C3A440B7E}" presName="Name37" presStyleLbl="parChTrans1D3" presStyleIdx="2" presStyleCnt="3"/>
      <dgm:spPr/>
    </dgm:pt>
    <dgm:pt modelId="{EDF30613-4CCE-4944-B5C8-5E2586785BB7}" type="pres">
      <dgm:prSet presAssocID="{FEB94A52-11EC-491B-AFE7-89D2372E210F}" presName="hierRoot2" presStyleCnt="0">
        <dgm:presLayoutVars>
          <dgm:hierBranch val="init"/>
        </dgm:presLayoutVars>
      </dgm:prSet>
      <dgm:spPr/>
    </dgm:pt>
    <dgm:pt modelId="{C05DBDD9-6579-4DE0-A781-417AF2EBC67B}" type="pres">
      <dgm:prSet presAssocID="{FEB94A52-11EC-491B-AFE7-89D2372E210F}" presName="rootComposite" presStyleCnt="0"/>
      <dgm:spPr/>
    </dgm:pt>
    <dgm:pt modelId="{D610F6ED-65E1-4982-8593-34CE9BC19243}" type="pres">
      <dgm:prSet presAssocID="{FEB94A52-11EC-491B-AFE7-89D2372E210F}" presName="rootText" presStyleLbl="node3" presStyleIdx="2" presStyleCnt="3" custScaleX="277575" custScaleY="244094" custLinFactNeighborX="-64836" custLinFactNeighborY="99843">
        <dgm:presLayoutVars>
          <dgm:chPref val="3"/>
        </dgm:presLayoutVars>
      </dgm:prSet>
      <dgm:spPr/>
    </dgm:pt>
    <dgm:pt modelId="{6CEDE430-BDED-419B-BD5B-FCAB8C86EF6D}" type="pres">
      <dgm:prSet presAssocID="{FEB94A52-11EC-491B-AFE7-89D2372E210F}" presName="rootConnector" presStyleLbl="node3" presStyleIdx="2" presStyleCnt="3"/>
      <dgm:spPr/>
    </dgm:pt>
    <dgm:pt modelId="{B434E127-7F60-49A9-900B-7D60A8961817}" type="pres">
      <dgm:prSet presAssocID="{FEB94A52-11EC-491B-AFE7-89D2372E210F}" presName="hierChild4" presStyleCnt="0"/>
      <dgm:spPr/>
    </dgm:pt>
    <dgm:pt modelId="{5339D213-76AB-4D96-80B4-F41AABA35E15}" type="pres">
      <dgm:prSet presAssocID="{FEB94A52-11EC-491B-AFE7-89D2372E210F}" presName="hierChild5" presStyleCnt="0"/>
      <dgm:spPr/>
    </dgm:pt>
    <dgm:pt modelId="{B4CAD33D-A114-4A2E-AB60-6DA05C4E7719}" type="pres">
      <dgm:prSet presAssocID="{0067A925-275A-4565-B8A6-0371B48C3557}" presName="hierChild5" presStyleCnt="0"/>
      <dgm:spPr/>
    </dgm:pt>
    <dgm:pt modelId="{73A2BEA9-6653-4DEB-A18E-C5D5953751E1}" type="pres">
      <dgm:prSet presAssocID="{975846C7-3F00-411F-A57A-63D66C779DF1}" presName="Name37" presStyleLbl="parChTrans1D2" presStyleIdx="5" presStyleCnt="9"/>
      <dgm:spPr/>
    </dgm:pt>
    <dgm:pt modelId="{CAC2A911-46B2-4D11-BB79-02172E0BD514}" type="pres">
      <dgm:prSet presAssocID="{C194FD20-8375-4793-BDF4-69F793D7377D}" presName="hierRoot2" presStyleCnt="0">
        <dgm:presLayoutVars>
          <dgm:hierBranch val="init"/>
        </dgm:presLayoutVars>
      </dgm:prSet>
      <dgm:spPr/>
    </dgm:pt>
    <dgm:pt modelId="{F5B4DB26-366D-49EA-8CD6-7E7148DD5BE2}" type="pres">
      <dgm:prSet presAssocID="{C194FD20-8375-4793-BDF4-69F793D7377D}" presName="rootComposite" presStyleCnt="0"/>
      <dgm:spPr/>
    </dgm:pt>
    <dgm:pt modelId="{23A77DAE-D685-4A3D-BEE7-FB2E78C27879}" type="pres">
      <dgm:prSet presAssocID="{C194FD20-8375-4793-BDF4-69F793D7377D}" presName="rootText" presStyleLbl="node2" presStyleIdx="5" presStyleCnt="8" custScaleX="230804" custScaleY="1390471" custLinFactNeighborX="3910" custLinFactNeighborY="-1967">
        <dgm:presLayoutVars>
          <dgm:chPref val="3"/>
        </dgm:presLayoutVars>
      </dgm:prSet>
      <dgm:spPr/>
    </dgm:pt>
    <dgm:pt modelId="{DE46F24A-BA54-43A9-B583-5DD1F0AF2FBA}" type="pres">
      <dgm:prSet presAssocID="{C194FD20-8375-4793-BDF4-69F793D7377D}" presName="rootConnector" presStyleLbl="node2" presStyleIdx="5" presStyleCnt="8"/>
      <dgm:spPr/>
    </dgm:pt>
    <dgm:pt modelId="{42935EA2-D549-494F-A778-337D02CFB859}" type="pres">
      <dgm:prSet presAssocID="{C194FD20-8375-4793-BDF4-69F793D7377D}" presName="hierChild4" presStyleCnt="0"/>
      <dgm:spPr/>
    </dgm:pt>
    <dgm:pt modelId="{EA27CA2E-AB0F-4795-8FEA-5744FE8D2298}" type="pres">
      <dgm:prSet presAssocID="{C194FD20-8375-4793-BDF4-69F793D7377D}" presName="hierChild5" presStyleCnt="0"/>
      <dgm:spPr/>
    </dgm:pt>
    <dgm:pt modelId="{DB937F02-688F-4B91-9B06-3B7896A8D01B}" type="pres">
      <dgm:prSet presAssocID="{2345453F-6574-4C56-876C-A6C60E343B43}" presName="Name37" presStyleLbl="parChTrans1D2" presStyleIdx="6" presStyleCnt="9"/>
      <dgm:spPr/>
    </dgm:pt>
    <dgm:pt modelId="{964B54CD-D3ED-4625-915F-7A3F352DB1AF}" type="pres">
      <dgm:prSet presAssocID="{F3540255-C802-4FA1-8747-92FBE8D2A7DA}" presName="hierRoot2" presStyleCnt="0">
        <dgm:presLayoutVars>
          <dgm:hierBranch val="init"/>
        </dgm:presLayoutVars>
      </dgm:prSet>
      <dgm:spPr/>
    </dgm:pt>
    <dgm:pt modelId="{AC10B77D-0B1F-44D3-80D6-43E9B51DE56D}" type="pres">
      <dgm:prSet presAssocID="{F3540255-C802-4FA1-8747-92FBE8D2A7DA}" presName="rootComposite" presStyleCnt="0"/>
      <dgm:spPr/>
    </dgm:pt>
    <dgm:pt modelId="{CFE6FA7C-7987-4A08-BECA-F0561DEE48F5}" type="pres">
      <dgm:prSet presAssocID="{F3540255-C802-4FA1-8747-92FBE8D2A7DA}" presName="rootText" presStyleLbl="node2" presStyleIdx="6" presStyleCnt="8" custScaleX="198152" custScaleY="1062961" custLinFactNeighborX="2100" custLinFactNeighborY="58351">
        <dgm:presLayoutVars>
          <dgm:chPref val="3"/>
        </dgm:presLayoutVars>
      </dgm:prSet>
      <dgm:spPr/>
    </dgm:pt>
    <dgm:pt modelId="{9C75B7F7-5A7E-478F-A6C0-1FDB76359928}" type="pres">
      <dgm:prSet presAssocID="{F3540255-C802-4FA1-8747-92FBE8D2A7DA}" presName="rootConnector" presStyleLbl="node2" presStyleIdx="6" presStyleCnt="8"/>
      <dgm:spPr/>
    </dgm:pt>
    <dgm:pt modelId="{A1704E0D-0F4B-4537-A1FD-FEA093F16149}" type="pres">
      <dgm:prSet presAssocID="{F3540255-C802-4FA1-8747-92FBE8D2A7DA}" presName="hierChild4" presStyleCnt="0"/>
      <dgm:spPr/>
    </dgm:pt>
    <dgm:pt modelId="{C66ADA36-5E76-4616-B245-A7B0D5A608DA}" type="pres">
      <dgm:prSet presAssocID="{F3540255-C802-4FA1-8747-92FBE8D2A7DA}" presName="hierChild5" presStyleCnt="0"/>
      <dgm:spPr/>
    </dgm:pt>
    <dgm:pt modelId="{8BB067E1-4BE8-4CC2-B94D-C91D5145361A}" type="pres">
      <dgm:prSet presAssocID="{6A8D3AE8-5726-47FE-A20F-473EB150A3C6}" presName="Name37" presStyleLbl="parChTrans1D2" presStyleIdx="7" presStyleCnt="9"/>
      <dgm:spPr/>
    </dgm:pt>
    <dgm:pt modelId="{758C82DC-D133-47F5-AF60-2E585BB74617}" type="pres">
      <dgm:prSet presAssocID="{5D1A0686-43C2-45A8-B1F3-15674D830FD6}" presName="hierRoot2" presStyleCnt="0">
        <dgm:presLayoutVars>
          <dgm:hierBranch val="init"/>
        </dgm:presLayoutVars>
      </dgm:prSet>
      <dgm:spPr/>
    </dgm:pt>
    <dgm:pt modelId="{70FBF62D-4DB6-4207-968F-BE4E473D6812}" type="pres">
      <dgm:prSet presAssocID="{5D1A0686-43C2-45A8-B1F3-15674D830FD6}" presName="rootComposite" presStyleCnt="0"/>
      <dgm:spPr/>
    </dgm:pt>
    <dgm:pt modelId="{735D62F1-D82B-41D6-B1BC-7622D70A6384}" type="pres">
      <dgm:prSet presAssocID="{5D1A0686-43C2-45A8-B1F3-15674D830FD6}" presName="rootText" presStyleLbl="node2" presStyleIdx="7" presStyleCnt="8" custScaleX="210419" custScaleY="1341376" custLinFactNeighborX="1612" custLinFactNeighborY="53370">
        <dgm:presLayoutVars>
          <dgm:chPref val="3"/>
        </dgm:presLayoutVars>
      </dgm:prSet>
      <dgm:spPr/>
    </dgm:pt>
    <dgm:pt modelId="{EAAC343B-5EE7-4B73-AB54-E41459604E33}" type="pres">
      <dgm:prSet presAssocID="{5D1A0686-43C2-45A8-B1F3-15674D830FD6}" presName="rootConnector" presStyleLbl="node2" presStyleIdx="7" presStyleCnt="8"/>
      <dgm:spPr/>
    </dgm:pt>
    <dgm:pt modelId="{5BA8DAF0-E48D-45A9-8E56-502F4B5952DD}" type="pres">
      <dgm:prSet presAssocID="{5D1A0686-43C2-45A8-B1F3-15674D830FD6}" presName="hierChild4" presStyleCnt="0"/>
      <dgm:spPr/>
    </dgm:pt>
    <dgm:pt modelId="{A8098AF2-716D-4EB5-9350-B75181B056B5}" type="pres">
      <dgm:prSet presAssocID="{5D1A0686-43C2-45A8-B1F3-15674D830FD6}" presName="hierChild5" presStyleCnt="0"/>
      <dgm:spPr/>
    </dgm:pt>
    <dgm:pt modelId="{2E4491FF-8491-481B-A01B-06E90AC35476}" type="pres">
      <dgm:prSet presAssocID="{DCF435AE-DBC8-4BD7-B7C3-719C1803DE71}" presName="hierChild3" presStyleCnt="0"/>
      <dgm:spPr/>
    </dgm:pt>
    <dgm:pt modelId="{21579943-9294-4BEA-AAB2-545FD25CFD16}" type="pres">
      <dgm:prSet presAssocID="{BE500157-CE4B-426E-A8B4-5D5BFB3F7287}" presName="Name111" presStyleLbl="parChTrans1D2" presStyleIdx="8" presStyleCnt="9"/>
      <dgm:spPr/>
    </dgm:pt>
    <dgm:pt modelId="{D1E9C1BB-5CB2-4008-A4C7-FF9DA173A0CC}" type="pres">
      <dgm:prSet presAssocID="{34079944-7321-48F7-A2B4-22C1A1E53EEA}" presName="hierRoot3" presStyleCnt="0">
        <dgm:presLayoutVars>
          <dgm:hierBranch val="init"/>
        </dgm:presLayoutVars>
      </dgm:prSet>
      <dgm:spPr/>
    </dgm:pt>
    <dgm:pt modelId="{8369B0BC-AE7E-46FC-8106-77442F0BB2FB}" type="pres">
      <dgm:prSet presAssocID="{34079944-7321-48F7-A2B4-22C1A1E53EEA}" presName="rootComposite3" presStyleCnt="0"/>
      <dgm:spPr/>
    </dgm:pt>
    <dgm:pt modelId="{A035BB49-E25B-4AB4-A44E-852AFBE507FC}" type="pres">
      <dgm:prSet presAssocID="{34079944-7321-48F7-A2B4-22C1A1E53EEA}" presName="rootText3" presStyleLbl="asst1" presStyleIdx="0" presStyleCnt="1" custScaleX="418295" custScaleY="127909" custLinFactNeighborX="-36428" custLinFactNeighborY="-37158">
        <dgm:presLayoutVars>
          <dgm:chPref val="3"/>
        </dgm:presLayoutVars>
      </dgm:prSet>
      <dgm:spPr/>
    </dgm:pt>
    <dgm:pt modelId="{D74998D5-3B1B-478E-AC05-C3B171AF5FF3}" type="pres">
      <dgm:prSet presAssocID="{34079944-7321-48F7-A2B4-22C1A1E53EEA}" presName="rootConnector3" presStyleLbl="asst1" presStyleIdx="0" presStyleCnt="1"/>
      <dgm:spPr/>
    </dgm:pt>
    <dgm:pt modelId="{FE0CC9B1-4A5E-41D2-BE7D-42CC1481620B}" type="pres">
      <dgm:prSet presAssocID="{34079944-7321-48F7-A2B4-22C1A1E53EEA}" presName="hierChild6" presStyleCnt="0"/>
      <dgm:spPr/>
    </dgm:pt>
    <dgm:pt modelId="{4E0FB77B-ECC4-48A9-ACDD-5065DEC7AB1F}" type="pres">
      <dgm:prSet presAssocID="{34079944-7321-48F7-A2B4-22C1A1E53EEA}" presName="hierChild7" presStyleCnt="0"/>
      <dgm:spPr/>
    </dgm:pt>
  </dgm:ptLst>
  <dgm:cxnLst>
    <dgm:cxn modelId="{CBB13601-F83B-4B74-BCEB-4EA354283E46}" type="presOf" srcId="{5D1A0686-43C2-45A8-B1F3-15674D830FD6}" destId="{735D62F1-D82B-41D6-B1BC-7622D70A6384}" srcOrd="0" destOrd="0" presId="urn:microsoft.com/office/officeart/2005/8/layout/orgChart1"/>
    <dgm:cxn modelId="{D299CE06-AC35-409E-ADF0-253F2729993F}" type="presOf" srcId="{BC5CD584-A7DA-44BB-8C6B-F6440AD8EAB5}" destId="{8DA66628-B877-4A99-8B8D-D4D8B5ED268F}" srcOrd="0" destOrd="0" presId="urn:microsoft.com/office/officeart/2005/8/layout/orgChart1"/>
    <dgm:cxn modelId="{AE60DD08-3E73-4A3E-95EB-B73B80EA56EF}" type="presOf" srcId="{B73E82CE-39A5-4D8D-B628-E0530C805251}" destId="{08FACFEB-CDD7-4749-98FE-255CEAF5A979}" srcOrd="0" destOrd="0" presId="urn:microsoft.com/office/officeart/2005/8/layout/orgChart1"/>
    <dgm:cxn modelId="{D9FB6509-F8AF-43EE-9B87-4E693F988D29}" type="presOf" srcId="{2345453F-6574-4C56-876C-A6C60E343B43}" destId="{DB937F02-688F-4B91-9B06-3B7896A8D01B}" srcOrd="0" destOrd="0" presId="urn:microsoft.com/office/officeart/2005/8/layout/orgChart1"/>
    <dgm:cxn modelId="{CFE2960B-27E6-41C1-BB96-BF20F7CB7A9A}" type="presOf" srcId="{97356025-B540-4859-8CC2-2F52B667E0AE}" destId="{6D610D34-62D7-4209-940A-93A1E4B46E4F}" srcOrd="1" destOrd="0" presId="urn:microsoft.com/office/officeart/2005/8/layout/orgChart1"/>
    <dgm:cxn modelId="{7DADD20B-BA6D-42FF-B567-D7F6698A8473}" type="presOf" srcId="{F3540255-C802-4FA1-8747-92FBE8D2A7DA}" destId="{9C75B7F7-5A7E-478F-A6C0-1FDB76359928}" srcOrd="1" destOrd="0" presId="urn:microsoft.com/office/officeart/2005/8/layout/orgChart1"/>
    <dgm:cxn modelId="{B61CEA0C-46A3-45C8-BB58-C21A9A1BCDD1}" srcId="{DCF435AE-DBC8-4BD7-B7C3-719C1803DE71}" destId="{295102A6-B0CF-4213-9B41-BF390023FA8A}" srcOrd="2" destOrd="0" parTransId="{9467BC56-4150-4494-9F0C-49D4B8D0D621}" sibTransId="{780F1CB2-1431-4152-A4A4-744CFB11A3A7}"/>
    <dgm:cxn modelId="{82B43411-0339-4F8E-8BEE-921B4599D7B9}" srcId="{DCF435AE-DBC8-4BD7-B7C3-719C1803DE71}" destId="{94FFD76A-5B30-442D-95C5-CDE0E1EBC2C6}" srcOrd="3" destOrd="0" parTransId="{8CCFADFE-F884-40DF-977B-23DD04A0D527}" sibTransId="{5C133E4D-46A0-49E9-B1D4-EA1B2ECF67FE}"/>
    <dgm:cxn modelId="{DE297F13-AE03-4292-99ED-A055C0DEA613}" type="presOf" srcId="{0067A925-275A-4565-B8A6-0371B48C3557}" destId="{A8B5FC6E-AEB0-4FDA-AF31-C436827813BC}" srcOrd="0" destOrd="0" presId="urn:microsoft.com/office/officeart/2005/8/layout/orgChart1"/>
    <dgm:cxn modelId="{8D396918-D664-417C-A824-E0A6CB948DB5}" type="presOf" srcId="{30C8A6A7-31D5-41FB-BDD8-9325BF42F8FD}" destId="{2CAB1CF3-902D-46AC-BB25-A89D9AFC84EE}" srcOrd="1" destOrd="0" presId="urn:microsoft.com/office/officeart/2005/8/layout/orgChart1"/>
    <dgm:cxn modelId="{4B750F1B-0E1E-4F61-95B2-E8F1A5377943}" srcId="{0067A925-275A-4565-B8A6-0371B48C3557}" destId="{FEB94A52-11EC-491B-AFE7-89D2372E210F}" srcOrd="1" destOrd="0" parTransId="{6920C6C2-3DE8-4F87-B66B-564C3A440B7E}" sibTransId="{C8919266-8A33-4541-B20D-7F683FFCC452}"/>
    <dgm:cxn modelId="{B90B452A-97E2-4438-96C9-03AE2720C899}" srcId="{DCF435AE-DBC8-4BD7-B7C3-719C1803DE71}" destId="{A5ABEF9A-10CD-44AC-A4D6-B0E1B0247D4F}" srcOrd="1" destOrd="0" parTransId="{AD6D183C-0984-4399-A54B-4B9E4F762666}" sibTransId="{DD5B0E77-7A52-420B-A49F-23E4818087B3}"/>
    <dgm:cxn modelId="{580C392C-23CA-4926-9098-4ED7F484E177}" type="presOf" srcId="{6A8D3AE8-5726-47FE-A20F-473EB150A3C6}" destId="{8BB067E1-4BE8-4CC2-B94D-C91D5145361A}" srcOrd="0" destOrd="0" presId="urn:microsoft.com/office/officeart/2005/8/layout/orgChart1"/>
    <dgm:cxn modelId="{45CC3E30-A279-4F2D-99F3-BE82380065F7}" type="presOf" srcId="{48BE0804-03E1-437C-840C-B02E33BD028E}" destId="{D504C783-F13E-40C5-8685-34F389040713}" srcOrd="0" destOrd="0" presId="urn:microsoft.com/office/officeart/2005/8/layout/orgChart1"/>
    <dgm:cxn modelId="{77022237-EB89-4708-B03C-BAEDC3DDEF9A}" type="presOf" srcId="{94FFD76A-5B30-442D-95C5-CDE0E1EBC2C6}" destId="{610E8F4B-CA7B-49EB-AC74-FFBC24EB8A16}" srcOrd="0" destOrd="0" presId="urn:microsoft.com/office/officeart/2005/8/layout/orgChart1"/>
    <dgm:cxn modelId="{40A5EE3B-4C7B-4078-8EB9-3A9784B40C77}" type="presOf" srcId="{97356025-B540-4859-8CC2-2F52B667E0AE}" destId="{D97BAA22-ADFD-4C38-B3AA-D9D7997605F2}" srcOrd="0" destOrd="0" presId="urn:microsoft.com/office/officeart/2005/8/layout/orgChart1"/>
    <dgm:cxn modelId="{7C148A3F-E01F-412A-A61D-D48FB587E312}" type="presOf" srcId="{295102A6-B0CF-4213-9B41-BF390023FA8A}" destId="{5F3B5291-17AE-4A35-BA88-84C223BC236D}" srcOrd="0" destOrd="0" presId="urn:microsoft.com/office/officeart/2005/8/layout/orgChart1"/>
    <dgm:cxn modelId="{CC9EA240-7427-4A07-AE73-E6728AE09D7D}" type="presOf" srcId="{30C8A6A7-31D5-41FB-BDD8-9325BF42F8FD}" destId="{633893F8-544F-4FE6-BE30-40A859BA4A0C}" srcOrd="0" destOrd="0" presId="urn:microsoft.com/office/officeart/2005/8/layout/orgChart1"/>
    <dgm:cxn modelId="{6F1F4741-772B-4DD7-B9C8-EBAB50F1632E}" type="presOf" srcId="{4D948D5E-C9AB-4530-92B1-6F5907738E4F}" destId="{32C41A4D-615C-4226-9291-023BBE4AE6B6}" srcOrd="0" destOrd="0" presId="urn:microsoft.com/office/officeart/2005/8/layout/orgChart1"/>
    <dgm:cxn modelId="{5CBAA764-AB80-4720-948D-76BEC7E89C21}" type="presOf" srcId="{C194FD20-8375-4793-BDF4-69F793D7377D}" destId="{DE46F24A-BA54-43A9-B583-5DD1F0AF2FBA}" srcOrd="1" destOrd="0" presId="urn:microsoft.com/office/officeart/2005/8/layout/orgChart1"/>
    <dgm:cxn modelId="{21C2E948-03F6-49A7-8974-322A94D5B0CD}" type="presOf" srcId="{5D1A0686-43C2-45A8-B1F3-15674D830FD6}" destId="{EAAC343B-5EE7-4B73-AB54-E41459604E33}" srcOrd="1" destOrd="0" presId="urn:microsoft.com/office/officeart/2005/8/layout/orgChart1"/>
    <dgm:cxn modelId="{4B7F8949-11C5-4600-9C63-B51A83A55E9D}" type="presOf" srcId="{DCF435AE-DBC8-4BD7-B7C3-719C1803DE71}" destId="{41FBA2CE-0062-4E69-883A-8CC89AC6856F}" srcOrd="0" destOrd="0" presId="urn:microsoft.com/office/officeart/2005/8/layout/orgChart1"/>
    <dgm:cxn modelId="{F2958D49-A182-47FE-9F5B-51EF0A841473}" type="presOf" srcId="{A5ABEF9A-10CD-44AC-A4D6-B0E1B0247D4F}" destId="{3E4DB5C3-24A2-4924-ABC4-08BD983F72A8}" srcOrd="1" destOrd="0" presId="urn:microsoft.com/office/officeart/2005/8/layout/orgChart1"/>
    <dgm:cxn modelId="{7EAD544D-20E9-40E8-A733-618EA18FB3A8}" type="presOf" srcId="{975846C7-3F00-411F-A57A-63D66C779DF1}" destId="{73A2BEA9-6653-4DEB-A18E-C5D5953751E1}" srcOrd="0" destOrd="0" presId="urn:microsoft.com/office/officeart/2005/8/layout/orgChart1"/>
    <dgm:cxn modelId="{47B46E58-AB86-4BE7-8BCF-1057FAB17D77}" srcId="{DCF435AE-DBC8-4BD7-B7C3-719C1803DE71}" destId="{C194FD20-8375-4793-BDF4-69F793D7377D}" srcOrd="6" destOrd="0" parTransId="{975846C7-3F00-411F-A57A-63D66C779DF1}" sibTransId="{DADFB02B-6765-4234-8A13-0BAD809FB7A1}"/>
    <dgm:cxn modelId="{E32E537B-1132-4CF6-A877-FEB97F375416}" type="presOf" srcId="{9467BC56-4150-4494-9F0C-49D4B8D0D621}" destId="{87EDAFD8-8C42-4CDE-ADD0-F3FA22C45AFF}" srcOrd="0" destOrd="0" presId="urn:microsoft.com/office/officeart/2005/8/layout/orgChart1"/>
    <dgm:cxn modelId="{2984A082-F740-432D-98BC-DDB898606A49}" srcId="{4D948D5E-C9AB-4530-92B1-6F5907738E4F}" destId="{DCF435AE-DBC8-4BD7-B7C3-719C1803DE71}" srcOrd="0" destOrd="0" parTransId="{C3812A8C-14F3-4801-9C5D-EC56E1388139}" sibTransId="{395AAFE5-CBDF-4D30-A9CE-BBD9FC31D005}"/>
    <dgm:cxn modelId="{B3ED6988-C7B7-4040-9BF9-9EFC9A3333F5}" type="presOf" srcId="{A038B05D-2965-4F57-8017-7E96EECC7C4C}" destId="{42843A6C-5462-461C-973C-174502721EB2}" srcOrd="0" destOrd="0" presId="urn:microsoft.com/office/officeart/2005/8/layout/orgChart1"/>
    <dgm:cxn modelId="{CE35B689-0EE0-4C1C-A3CE-3E1A757B8629}" srcId="{DCF435AE-DBC8-4BD7-B7C3-719C1803DE71}" destId="{0067A925-275A-4565-B8A6-0371B48C3557}" srcOrd="5" destOrd="0" parTransId="{A038B05D-2965-4F57-8017-7E96EECC7C4C}" sibTransId="{2AC83FB2-5CC7-40AE-862D-365BC8EE6DE6}"/>
    <dgm:cxn modelId="{23BD2C8B-3529-4F66-8135-02DE08ABB4F7}" type="presOf" srcId="{6920C6C2-3DE8-4F87-B66B-564C3A440B7E}" destId="{EAC0A58B-67D1-4B53-BBFE-79435BA2458F}" srcOrd="0" destOrd="0" presId="urn:microsoft.com/office/officeart/2005/8/layout/orgChart1"/>
    <dgm:cxn modelId="{E35B788C-CAEC-49BC-82B8-281E8F9FB7A2}" type="presOf" srcId="{A5ABEF9A-10CD-44AC-A4D6-B0E1B0247D4F}" destId="{2A328CD9-24E6-4784-A9AB-37F647D91B76}" srcOrd="0" destOrd="0" presId="urn:microsoft.com/office/officeart/2005/8/layout/orgChart1"/>
    <dgm:cxn modelId="{328EF58D-4BE9-415F-94CC-6AD5448594EF}" srcId="{DCF435AE-DBC8-4BD7-B7C3-719C1803DE71}" destId="{97356025-B540-4859-8CC2-2F52B667E0AE}" srcOrd="4" destOrd="0" parTransId="{627B736E-13B4-4E7D-8D0A-9AA81A731EE6}" sibTransId="{018104CB-D71F-47EC-9606-5F6BD78FA0B1}"/>
    <dgm:cxn modelId="{516B8390-FEF3-477A-B52D-709053CCE628}" type="presOf" srcId="{C194FD20-8375-4793-BDF4-69F793D7377D}" destId="{23A77DAE-D685-4A3D-BEE7-FB2E78C27879}" srcOrd="0" destOrd="0" presId="urn:microsoft.com/office/officeart/2005/8/layout/orgChart1"/>
    <dgm:cxn modelId="{BB058497-E71C-4699-B509-48E9DF511DEF}" type="presOf" srcId="{8CCFADFE-F884-40DF-977B-23DD04A0D527}" destId="{2E0B1228-788F-40D4-927A-D21F950DA5DD}" srcOrd="0" destOrd="0" presId="urn:microsoft.com/office/officeart/2005/8/layout/orgChart1"/>
    <dgm:cxn modelId="{0ABEC9AA-A65A-4E53-B7B7-5014CCF74F40}" type="presOf" srcId="{FEB94A52-11EC-491B-AFE7-89D2372E210F}" destId="{6CEDE430-BDED-419B-BD5B-FCAB8C86EF6D}" srcOrd="1" destOrd="0" presId="urn:microsoft.com/office/officeart/2005/8/layout/orgChart1"/>
    <dgm:cxn modelId="{CDAD41B2-858F-4E46-B7BD-38316089E8FF}" srcId="{DCF435AE-DBC8-4BD7-B7C3-719C1803DE71}" destId="{F3540255-C802-4FA1-8747-92FBE8D2A7DA}" srcOrd="7" destOrd="0" parTransId="{2345453F-6574-4C56-876C-A6C60E343B43}" sibTransId="{639DDF3F-5E8C-4C72-BB2D-0284E3E7497F}"/>
    <dgm:cxn modelId="{38D7E3CB-70D6-4888-9BA0-03BDD5ACBCAE}" type="presOf" srcId="{0067A925-275A-4565-B8A6-0371B48C3557}" destId="{CAD33E9D-0F98-4CA1-BD19-0569E58BA7D8}" srcOrd="1" destOrd="0" presId="urn:microsoft.com/office/officeart/2005/8/layout/orgChart1"/>
    <dgm:cxn modelId="{58308DCC-311C-43EF-BE87-6D040BE75EB0}" srcId="{0067A925-275A-4565-B8A6-0371B48C3557}" destId="{30C8A6A7-31D5-41FB-BDD8-9325BF42F8FD}" srcOrd="0" destOrd="0" parTransId="{B73E82CE-39A5-4D8D-B628-E0530C805251}" sibTransId="{06D57FAF-9AD8-474E-A186-3BE0BD31D157}"/>
    <dgm:cxn modelId="{FB3088D0-8FE1-4321-A1E1-B1BFD85C316A}" type="presOf" srcId="{627B736E-13B4-4E7D-8D0A-9AA81A731EE6}" destId="{36711A89-A279-4AD5-94A2-6884BC806443}" srcOrd="0" destOrd="0" presId="urn:microsoft.com/office/officeart/2005/8/layout/orgChart1"/>
    <dgm:cxn modelId="{A7DB11D4-3315-4199-B1B2-7358E632C273}" type="presOf" srcId="{34079944-7321-48F7-A2B4-22C1A1E53EEA}" destId="{D74998D5-3B1B-478E-AC05-C3B171AF5FF3}" srcOrd="1" destOrd="0" presId="urn:microsoft.com/office/officeart/2005/8/layout/orgChart1"/>
    <dgm:cxn modelId="{E4B9EAD5-24E8-429D-9CDA-E934DDBD9547}" type="presOf" srcId="{295102A6-B0CF-4213-9B41-BF390023FA8A}" destId="{7ADC734F-B562-458C-8317-8BCD42B8678B}" srcOrd="1" destOrd="0" presId="urn:microsoft.com/office/officeart/2005/8/layout/orgChart1"/>
    <dgm:cxn modelId="{DD1E67D8-3ECA-4A58-81D0-4E3C63C92CD4}" type="presOf" srcId="{48BE0804-03E1-437C-840C-B02E33BD028E}" destId="{1FE0417D-198F-460E-9C35-CD087632B446}" srcOrd="1" destOrd="0" presId="urn:microsoft.com/office/officeart/2005/8/layout/orgChart1"/>
    <dgm:cxn modelId="{CC037EDF-F843-401C-A40F-FF6DD96A056B}" srcId="{94FFD76A-5B30-442D-95C5-CDE0E1EBC2C6}" destId="{48BE0804-03E1-437C-840C-B02E33BD028E}" srcOrd="0" destOrd="0" parTransId="{BC5CD584-A7DA-44BB-8C6B-F6440AD8EAB5}" sibTransId="{B0EF1412-0202-4495-81E8-AF76030C605A}"/>
    <dgm:cxn modelId="{FF2B33E0-638E-4A26-8E3A-EC68B7A8DC59}" type="presOf" srcId="{94FFD76A-5B30-442D-95C5-CDE0E1EBC2C6}" destId="{0A09FE93-C634-48A4-9478-37969BB9F470}" srcOrd="1" destOrd="0" presId="urn:microsoft.com/office/officeart/2005/8/layout/orgChart1"/>
    <dgm:cxn modelId="{E4E757E2-0D8E-41C4-B23D-23F9C84A1BD6}" type="presOf" srcId="{FEB94A52-11EC-491B-AFE7-89D2372E210F}" destId="{D610F6ED-65E1-4982-8593-34CE9BC19243}" srcOrd="0" destOrd="0" presId="urn:microsoft.com/office/officeart/2005/8/layout/orgChart1"/>
    <dgm:cxn modelId="{B6D39DE2-5906-4A3C-995E-4AFE87A41D1E}" type="presOf" srcId="{BE500157-CE4B-426E-A8B4-5D5BFB3F7287}" destId="{21579943-9294-4BEA-AAB2-545FD25CFD16}" srcOrd="0" destOrd="0" presId="urn:microsoft.com/office/officeart/2005/8/layout/orgChart1"/>
    <dgm:cxn modelId="{FFBFF3E2-AA52-45EC-AE2D-428D7C01EC10}" type="presOf" srcId="{F3540255-C802-4FA1-8747-92FBE8D2A7DA}" destId="{CFE6FA7C-7987-4A08-BECA-F0561DEE48F5}" srcOrd="0" destOrd="0" presId="urn:microsoft.com/office/officeart/2005/8/layout/orgChart1"/>
    <dgm:cxn modelId="{7A16F6EA-9C85-4591-B1D1-559E0032C70F}" type="presOf" srcId="{34079944-7321-48F7-A2B4-22C1A1E53EEA}" destId="{A035BB49-E25B-4AB4-A44E-852AFBE507FC}" srcOrd="0" destOrd="0" presId="urn:microsoft.com/office/officeart/2005/8/layout/orgChart1"/>
    <dgm:cxn modelId="{78D83BEC-639B-4A99-A818-B527431F005F}" type="presOf" srcId="{DCF435AE-DBC8-4BD7-B7C3-719C1803DE71}" destId="{E1242E98-EF15-4874-9D8B-35F672C269F7}" srcOrd="1" destOrd="0" presId="urn:microsoft.com/office/officeart/2005/8/layout/orgChart1"/>
    <dgm:cxn modelId="{7D699BEF-3E9A-43F9-8C22-C4D24E2988BD}" type="presOf" srcId="{AD6D183C-0984-4399-A54B-4B9E4F762666}" destId="{75B075E8-563A-4723-BDB2-E873B41EC0F5}" srcOrd="0" destOrd="0" presId="urn:microsoft.com/office/officeart/2005/8/layout/orgChart1"/>
    <dgm:cxn modelId="{768FC4F4-CCA7-4D2A-8B0C-657C6FF4420C}" srcId="{DCF435AE-DBC8-4BD7-B7C3-719C1803DE71}" destId="{5D1A0686-43C2-45A8-B1F3-15674D830FD6}" srcOrd="8" destOrd="0" parTransId="{6A8D3AE8-5726-47FE-A20F-473EB150A3C6}" sibTransId="{51E8A7A3-95D6-450A-A100-ED7D05FE49DA}"/>
    <dgm:cxn modelId="{2CEA07F7-E158-4ACF-9273-A1CCC7A72369}" srcId="{DCF435AE-DBC8-4BD7-B7C3-719C1803DE71}" destId="{34079944-7321-48F7-A2B4-22C1A1E53EEA}" srcOrd="0" destOrd="0" parTransId="{BE500157-CE4B-426E-A8B4-5D5BFB3F7287}" sibTransId="{8264A833-CF1D-489D-9EB6-10EA049754A0}"/>
    <dgm:cxn modelId="{CD595D74-ED92-4E7C-8F5A-C174FFBA7A4E}" type="presParOf" srcId="{32C41A4D-615C-4226-9291-023BBE4AE6B6}" destId="{0C0F9C8C-DB88-4962-B185-AAF0285D3045}" srcOrd="0" destOrd="0" presId="urn:microsoft.com/office/officeart/2005/8/layout/orgChart1"/>
    <dgm:cxn modelId="{B649538A-66FF-45ED-8201-04ED9877641A}" type="presParOf" srcId="{0C0F9C8C-DB88-4962-B185-AAF0285D3045}" destId="{16907DAB-FFFC-4828-A757-3CA7E0FB1B96}" srcOrd="0" destOrd="0" presId="urn:microsoft.com/office/officeart/2005/8/layout/orgChart1"/>
    <dgm:cxn modelId="{1E1E0133-DA3C-4307-8B09-7AE472692358}" type="presParOf" srcId="{16907DAB-FFFC-4828-A757-3CA7E0FB1B96}" destId="{41FBA2CE-0062-4E69-883A-8CC89AC6856F}" srcOrd="0" destOrd="0" presId="urn:microsoft.com/office/officeart/2005/8/layout/orgChart1"/>
    <dgm:cxn modelId="{3BCD692D-AADF-4DBF-A576-5E4DC68D55B3}" type="presParOf" srcId="{16907DAB-FFFC-4828-A757-3CA7E0FB1B96}" destId="{E1242E98-EF15-4874-9D8B-35F672C269F7}" srcOrd="1" destOrd="0" presId="urn:microsoft.com/office/officeart/2005/8/layout/orgChart1"/>
    <dgm:cxn modelId="{67FCACEF-F13E-41A8-8496-EDF8B9FFC45A}" type="presParOf" srcId="{0C0F9C8C-DB88-4962-B185-AAF0285D3045}" destId="{E8C49553-790E-49C5-B9EE-71CEF5216A2F}" srcOrd="1" destOrd="0" presId="urn:microsoft.com/office/officeart/2005/8/layout/orgChart1"/>
    <dgm:cxn modelId="{C2464BF1-189A-49F2-8B8F-10B972D7DC25}" type="presParOf" srcId="{E8C49553-790E-49C5-B9EE-71CEF5216A2F}" destId="{75B075E8-563A-4723-BDB2-E873B41EC0F5}" srcOrd="0" destOrd="0" presId="urn:microsoft.com/office/officeart/2005/8/layout/orgChart1"/>
    <dgm:cxn modelId="{06AFE22B-AB44-40D8-A150-0B832780DF32}" type="presParOf" srcId="{E8C49553-790E-49C5-B9EE-71CEF5216A2F}" destId="{B0260F3A-9849-49EC-A3A2-A0B552ABF92F}" srcOrd="1" destOrd="0" presId="urn:microsoft.com/office/officeart/2005/8/layout/orgChart1"/>
    <dgm:cxn modelId="{2E04DECE-68C7-4430-9CFF-AF11CD5B1019}" type="presParOf" srcId="{B0260F3A-9849-49EC-A3A2-A0B552ABF92F}" destId="{15642D09-172E-4B78-9859-93CFCFEE2456}" srcOrd="0" destOrd="0" presId="urn:microsoft.com/office/officeart/2005/8/layout/orgChart1"/>
    <dgm:cxn modelId="{8C09068B-1275-4D6D-AF85-E1579CD4A715}" type="presParOf" srcId="{15642D09-172E-4B78-9859-93CFCFEE2456}" destId="{2A328CD9-24E6-4784-A9AB-37F647D91B76}" srcOrd="0" destOrd="0" presId="urn:microsoft.com/office/officeart/2005/8/layout/orgChart1"/>
    <dgm:cxn modelId="{1A6BB0E7-8963-4D89-8FA2-AB183BB28486}" type="presParOf" srcId="{15642D09-172E-4B78-9859-93CFCFEE2456}" destId="{3E4DB5C3-24A2-4924-ABC4-08BD983F72A8}" srcOrd="1" destOrd="0" presId="urn:microsoft.com/office/officeart/2005/8/layout/orgChart1"/>
    <dgm:cxn modelId="{67C5245F-784C-4DE2-8750-2E5733F12A70}" type="presParOf" srcId="{B0260F3A-9849-49EC-A3A2-A0B552ABF92F}" destId="{E5921B32-175C-4112-8870-481493B852AB}" srcOrd="1" destOrd="0" presId="urn:microsoft.com/office/officeart/2005/8/layout/orgChart1"/>
    <dgm:cxn modelId="{F3B40B53-2D5F-4635-A71D-272E81273D1C}" type="presParOf" srcId="{B0260F3A-9849-49EC-A3A2-A0B552ABF92F}" destId="{B095A820-E75C-4385-9699-6AB7B11F673B}" srcOrd="2" destOrd="0" presId="urn:microsoft.com/office/officeart/2005/8/layout/orgChart1"/>
    <dgm:cxn modelId="{170F01AF-EA6D-408D-A450-8F4277F20463}" type="presParOf" srcId="{E8C49553-790E-49C5-B9EE-71CEF5216A2F}" destId="{87EDAFD8-8C42-4CDE-ADD0-F3FA22C45AFF}" srcOrd="2" destOrd="0" presId="urn:microsoft.com/office/officeart/2005/8/layout/orgChart1"/>
    <dgm:cxn modelId="{85DE4883-83F6-40F3-98CB-68FD6E332954}" type="presParOf" srcId="{E8C49553-790E-49C5-B9EE-71CEF5216A2F}" destId="{0386268C-56A5-470F-B677-8AC69306C3C3}" srcOrd="3" destOrd="0" presId="urn:microsoft.com/office/officeart/2005/8/layout/orgChart1"/>
    <dgm:cxn modelId="{ADB046C5-D810-49F4-97CF-707E9973A428}" type="presParOf" srcId="{0386268C-56A5-470F-B677-8AC69306C3C3}" destId="{49881251-F736-4CB3-8C9B-A2DCA7497EA1}" srcOrd="0" destOrd="0" presId="urn:microsoft.com/office/officeart/2005/8/layout/orgChart1"/>
    <dgm:cxn modelId="{531BC88F-32B3-461A-AC75-EA74C8BC70FA}" type="presParOf" srcId="{49881251-F736-4CB3-8C9B-A2DCA7497EA1}" destId="{5F3B5291-17AE-4A35-BA88-84C223BC236D}" srcOrd="0" destOrd="0" presId="urn:microsoft.com/office/officeart/2005/8/layout/orgChart1"/>
    <dgm:cxn modelId="{A82ECB3E-08CC-4399-881E-B447F9DA7482}" type="presParOf" srcId="{49881251-F736-4CB3-8C9B-A2DCA7497EA1}" destId="{7ADC734F-B562-458C-8317-8BCD42B8678B}" srcOrd="1" destOrd="0" presId="urn:microsoft.com/office/officeart/2005/8/layout/orgChart1"/>
    <dgm:cxn modelId="{2FC341DA-C2CA-4DD7-9C16-8F47096A3287}" type="presParOf" srcId="{0386268C-56A5-470F-B677-8AC69306C3C3}" destId="{CD538EA4-C35A-4FC6-98C8-B1A972AC36BE}" srcOrd="1" destOrd="0" presId="urn:microsoft.com/office/officeart/2005/8/layout/orgChart1"/>
    <dgm:cxn modelId="{0CFF7593-BCA8-467F-8EE5-1F2D5A532F03}" type="presParOf" srcId="{0386268C-56A5-470F-B677-8AC69306C3C3}" destId="{44254AD3-76D1-466E-903D-83C6B9CC68CC}" srcOrd="2" destOrd="0" presId="urn:microsoft.com/office/officeart/2005/8/layout/orgChart1"/>
    <dgm:cxn modelId="{06432145-49F3-447A-BF3C-EA28970A3FE7}" type="presParOf" srcId="{E8C49553-790E-49C5-B9EE-71CEF5216A2F}" destId="{2E0B1228-788F-40D4-927A-D21F950DA5DD}" srcOrd="4" destOrd="0" presId="urn:microsoft.com/office/officeart/2005/8/layout/orgChart1"/>
    <dgm:cxn modelId="{232B88FD-C430-4A78-9467-BD324D4B5DC4}" type="presParOf" srcId="{E8C49553-790E-49C5-B9EE-71CEF5216A2F}" destId="{CB66550C-78FB-4879-AD74-DBECFFFBA70E}" srcOrd="5" destOrd="0" presId="urn:microsoft.com/office/officeart/2005/8/layout/orgChart1"/>
    <dgm:cxn modelId="{E3C50D52-FF79-4BAB-884A-19E3161DCB61}" type="presParOf" srcId="{CB66550C-78FB-4879-AD74-DBECFFFBA70E}" destId="{530583A6-D268-4204-8045-F2FA6A6C6A38}" srcOrd="0" destOrd="0" presId="urn:microsoft.com/office/officeart/2005/8/layout/orgChart1"/>
    <dgm:cxn modelId="{65D193DC-9803-4A97-AB73-C845A58B0669}" type="presParOf" srcId="{530583A6-D268-4204-8045-F2FA6A6C6A38}" destId="{610E8F4B-CA7B-49EB-AC74-FFBC24EB8A16}" srcOrd="0" destOrd="0" presId="urn:microsoft.com/office/officeart/2005/8/layout/orgChart1"/>
    <dgm:cxn modelId="{55D457D6-3756-47B4-9602-FED464727A56}" type="presParOf" srcId="{530583A6-D268-4204-8045-F2FA6A6C6A38}" destId="{0A09FE93-C634-48A4-9478-37969BB9F470}" srcOrd="1" destOrd="0" presId="urn:microsoft.com/office/officeart/2005/8/layout/orgChart1"/>
    <dgm:cxn modelId="{011DE3AE-339D-4080-AB6F-54C741A47917}" type="presParOf" srcId="{CB66550C-78FB-4879-AD74-DBECFFFBA70E}" destId="{71FA3CC8-D0C0-45DF-9F07-4A72FF65A2C1}" srcOrd="1" destOrd="0" presId="urn:microsoft.com/office/officeart/2005/8/layout/orgChart1"/>
    <dgm:cxn modelId="{AE9B393D-5914-40B8-A4EF-87B37742642D}" type="presParOf" srcId="{71FA3CC8-D0C0-45DF-9F07-4A72FF65A2C1}" destId="{8DA66628-B877-4A99-8B8D-D4D8B5ED268F}" srcOrd="0" destOrd="0" presId="urn:microsoft.com/office/officeart/2005/8/layout/orgChart1"/>
    <dgm:cxn modelId="{C0548003-DB03-48DA-A556-3A877F704598}" type="presParOf" srcId="{71FA3CC8-D0C0-45DF-9F07-4A72FF65A2C1}" destId="{B8D73EF4-E779-4B23-87AD-AA49D7AF2763}" srcOrd="1" destOrd="0" presId="urn:microsoft.com/office/officeart/2005/8/layout/orgChart1"/>
    <dgm:cxn modelId="{D823885A-4C7D-4310-892B-C9A5AEA12F89}" type="presParOf" srcId="{B8D73EF4-E779-4B23-87AD-AA49D7AF2763}" destId="{9CF70487-4389-4EE8-8982-92EFE934FA04}" srcOrd="0" destOrd="0" presId="urn:microsoft.com/office/officeart/2005/8/layout/orgChart1"/>
    <dgm:cxn modelId="{8F48CC1C-F7A1-435B-A159-D93BB6383E82}" type="presParOf" srcId="{9CF70487-4389-4EE8-8982-92EFE934FA04}" destId="{D504C783-F13E-40C5-8685-34F389040713}" srcOrd="0" destOrd="0" presId="urn:microsoft.com/office/officeart/2005/8/layout/orgChart1"/>
    <dgm:cxn modelId="{4693087E-5D8C-44A0-980F-90ACD7CFBBD8}" type="presParOf" srcId="{9CF70487-4389-4EE8-8982-92EFE934FA04}" destId="{1FE0417D-198F-460E-9C35-CD087632B446}" srcOrd="1" destOrd="0" presId="urn:microsoft.com/office/officeart/2005/8/layout/orgChart1"/>
    <dgm:cxn modelId="{98CA2820-77CF-4C8F-B69B-6474248A1F02}" type="presParOf" srcId="{B8D73EF4-E779-4B23-87AD-AA49D7AF2763}" destId="{9BCB00F1-EFE8-4B6C-B19A-F16812D1DB60}" srcOrd="1" destOrd="0" presId="urn:microsoft.com/office/officeart/2005/8/layout/orgChart1"/>
    <dgm:cxn modelId="{2101626E-5861-4E47-AE27-6ED0D1B2D794}" type="presParOf" srcId="{B8D73EF4-E779-4B23-87AD-AA49D7AF2763}" destId="{5306264A-5385-4A47-93A5-1A714F95DF61}" srcOrd="2" destOrd="0" presId="urn:microsoft.com/office/officeart/2005/8/layout/orgChart1"/>
    <dgm:cxn modelId="{5003AF4F-4258-4159-AFCF-122A62D6E4BD}" type="presParOf" srcId="{CB66550C-78FB-4879-AD74-DBECFFFBA70E}" destId="{53D96429-9EB0-4576-91BD-5A8793AAF1D9}" srcOrd="2" destOrd="0" presId="urn:microsoft.com/office/officeart/2005/8/layout/orgChart1"/>
    <dgm:cxn modelId="{701F95D0-F98D-4099-8085-30832258ECB6}" type="presParOf" srcId="{E8C49553-790E-49C5-B9EE-71CEF5216A2F}" destId="{36711A89-A279-4AD5-94A2-6884BC806443}" srcOrd="6" destOrd="0" presId="urn:microsoft.com/office/officeart/2005/8/layout/orgChart1"/>
    <dgm:cxn modelId="{A356C1BD-20CA-4C0E-A417-1820ABEEC406}" type="presParOf" srcId="{E8C49553-790E-49C5-B9EE-71CEF5216A2F}" destId="{C2A8C1FB-77C5-47DA-BF3E-8D7DFB40C663}" srcOrd="7" destOrd="0" presId="urn:microsoft.com/office/officeart/2005/8/layout/orgChart1"/>
    <dgm:cxn modelId="{00FDD5B9-3403-4017-B345-BC5275638700}" type="presParOf" srcId="{C2A8C1FB-77C5-47DA-BF3E-8D7DFB40C663}" destId="{67AA0DB8-460B-44A1-A01A-C678822F5B07}" srcOrd="0" destOrd="0" presId="urn:microsoft.com/office/officeart/2005/8/layout/orgChart1"/>
    <dgm:cxn modelId="{3957B665-E3B5-4587-A106-D5342FCD2373}" type="presParOf" srcId="{67AA0DB8-460B-44A1-A01A-C678822F5B07}" destId="{D97BAA22-ADFD-4C38-B3AA-D9D7997605F2}" srcOrd="0" destOrd="0" presId="urn:microsoft.com/office/officeart/2005/8/layout/orgChart1"/>
    <dgm:cxn modelId="{A31F64E8-0D23-4996-88B6-81460BCDB93D}" type="presParOf" srcId="{67AA0DB8-460B-44A1-A01A-C678822F5B07}" destId="{6D610D34-62D7-4209-940A-93A1E4B46E4F}" srcOrd="1" destOrd="0" presId="urn:microsoft.com/office/officeart/2005/8/layout/orgChart1"/>
    <dgm:cxn modelId="{8EBF9BA5-FA99-4051-BB2B-EAEB831A7569}" type="presParOf" srcId="{C2A8C1FB-77C5-47DA-BF3E-8D7DFB40C663}" destId="{CA172697-4BB1-4C29-AE91-A27618C2194F}" srcOrd="1" destOrd="0" presId="urn:microsoft.com/office/officeart/2005/8/layout/orgChart1"/>
    <dgm:cxn modelId="{FC5C0B56-41F9-40A4-9166-CCF18B896583}" type="presParOf" srcId="{C2A8C1FB-77C5-47DA-BF3E-8D7DFB40C663}" destId="{4F01BBED-74A5-4E85-946D-19EE7FE7F800}" srcOrd="2" destOrd="0" presId="urn:microsoft.com/office/officeart/2005/8/layout/orgChart1"/>
    <dgm:cxn modelId="{7979EFAC-BEB7-40EF-818F-EE886A8ED18F}" type="presParOf" srcId="{E8C49553-790E-49C5-B9EE-71CEF5216A2F}" destId="{42843A6C-5462-461C-973C-174502721EB2}" srcOrd="8" destOrd="0" presId="urn:microsoft.com/office/officeart/2005/8/layout/orgChart1"/>
    <dgm:cxn modelId="{43BCC6EE-7ABA-4A66-8BC8-2AFC4C1F4C6B}" type="presParOf" srcId="{E8C49553-790E-49C5-B9EE-71CEF5216A2F}" destId="{0B8022E2-0A0E-469A-9352-AC92423CB705}" srcOrd="9" destOrd="0" presId="urn:microsoft.com/office/officeart/2005/8/layout/orgChart1"/>
    <dgm:cxn modelId="{C65D86F4-7FE4-479F-825A-40853124EDC9}" type="presParOf" srcId="{0B8022E2-0A0E-469A-9352-AC92423CB705}" destId="{9AD21E72-D683-4FD2-AA9F-B96D7D32C339}" srcOrd="0" destOrd="0" presId="urn:microsoft.com/office/officeart/2005/8/layout/orgChart1"/>
    <dgm:cxn modelId="{5099C768-287A-4F24-8656-291C102E2A6E}" type="presParOf" srcId="{9AD21E72-D683-4FD2-AA9F-B96D7D32C339}" destId="{A8B5FC6E-AEB0-4FDA-AF31-C436827813BC}" srcOrd="0" destOrd="0" presId="urn:microsoft.com/office/officeart/2005/8/layout/orgChart1"/>
    <dgm:cxn modelId="{C8A1534D-63B1-4576-9036-AB9F3668902A}" type="presParOf" srcId="{9AD21E72-D683-4FD2-AA9F-B96D7D32C339}" destId="{CAD33E9D-0F98-4CA1-BD19-0569E58BA7D8}" srcOrd="1" destOrd="0" presId="urn:microsoft.com/office/officeart/2005/8/layout/orgChart1"/>
    <dgm:cxn modelId="{076F7B01-5B63-45EB-8671-C3E7315F1D73}" type="presParOf" srcId="{0B8022E2-0A0E-469A-9352-AC92423CB705}" destId="{5454DD13-B3EA-4166-BCD5-AA198E1D9A98}" srcOrd="1" destOrd="0" presId="urn:microsoft.com/office/officeart/2005/8/layout/orgChart1"/>
    <dgm:cxn modelId="{64B462A7-D8EA-4F36-B84A-755AA5072428}" type="presParOf" srcId="{5454DD13-B3EA-4166-BCD5-AA198E1D9A98}" destId="{08FACFEB-CDD7-4749-98FE-255CEAF5A979}" srcOrd="0" destOrd="0" presId="urn:microsoft.com/office/officeart/2005/8/layout/orgChart1"/>
    <dgm:cxn modelId="{822795FB-1DD3-4EBA-BB3D-5F98CF12B88F}" type="presParOf" srcId="{5454DD13-B3EA-4166-BCD5-AA198E1D9A98}" destId="{5A97AEB5-A3A9-4628-9F8C-2062383855FD}" srcOrd="1" destOrd="0" presId="urn:microsoft.com/office/officeart/2005/8/layout/orgChart1"/>
    <dgm:cxn modelId="{88BED5B7-D7DE-47FC-8114-0DF4707D0C97}" type="presParOf" srcId="{5A97AEB5-A3A9-4628-9F8C-2062383855FD}" destId="{E82B9F8A-77E2-4149-AF52-98969DA643AC}" srcOrd="0" destOrd="0" presId="urn:microsoft.com/office/officeart/2005/8/layout/orgChart1"/>
    <dgm:cxn modelId="{DF9772BA-58AF-428B-8A8C-5BF4D85CDB95}" type="presParOf" srcId="{E82B9F8A-77E2-4149-AF52-98969DA643AC}" destId="{633893F8-544F-4FE6-BE30-40A859BA4A0C}" srcOrd="0" destOrd="0" presId="urn:microsoft.com/office/officeart/2005/8/layout/orgChart1"/>
    <dgm:cxn modelId="{11157351-8E55-4F6B-A90F-0709B2F715E5}" type="presParOf" srcId="{E82B9F8A-77E2-4149-AF52-98969DA643AC}" destId="{2CAB1CF3-902D-46AC-BB25-A89D9AFC84EE}" srcOrd="1" destOrd="0" presId="urn:microsoft.com/office/officeart/2005/8/layout/orgChart1"/>
    <dgm:cxn modelId="{0987CA56-D189-44EC-B281-E5A50AB73874}" type="presParOf" srcId="{5A97AEB5-A3A9-4628-9F8C-2062383855FD}" destId="{6BFC603B-46EB-42DC-B697-A203ADE07099}" srcOrd="1" destOrd="0" presId="urn:microsoft.com/office/officeart/2005/8/layout/orgChart1"/>
    <dgm:cxn modelId="{0798E78D-2FF8-488B-A8F8-922E2F692359}" type="presParOf" srcId="{5A97AEB5-A3A9-4628-9F8C-2062383855FD}" destId="{3E6FA965-016C-4DF5-B1E8-1C23DFA913D2}" srcOrd="2" destOrd="0" presId="urn:microsoft.com/office/officeart/2005/8/layout/orgChart1"/>
    <dgm:cxn modelId="{E6A85450-A0CA-4C53-8F69-E730458C0D6C}" type="presParOf" srcId="{5454DD13-B3EA-4166-BCD5-AA198E1D9A98}" destId="{EAC0A58B-67D1-4B53-BBFE-79435BA2458F}" srcOrd="2" destOrd="0" presId="urn:microsoft.com/office/officeart/2005/8/layout/orgChart1"/>
    <dgm:cxn modelId="{12C34405-E3FE-4EA2-99BE-0E6A9197157D}" type="presParOf" srcId="{5454DD13-B3EA-4166-BCD5-AA198E1D9A98}" destId="{EDF30613-4CCE-4944-B5C8-5E2586785BB7}" srcOrd="3" destOrd="0" presId="urn:microsoft.com/office/officeart/2005/8/layout/orgChart1"/>
    <dgm:cxn modelId="{8D9BB5FB-E9F1-419D-A7BB-5106571DB90F}" type="presParOf" srcId="{EDF30613-4CCE-4944-B5C8-5E2586785BB7}" destId="{C05DBDD9-6579-4DE0-A781-417AF2EBC67B}" srcOrd="0" destOrd="0" presId="urn:microsoft.com/office/officeart/2005/8/layout/orgChart1"/>
    <dgm:cxn modelId="{7B55B7A2-DA4F-4C6F-825E-0BE4BEF39347}" type="presParOf" srcId="{C05DBDD9-6579-4DE0-A781-417AF2EBC67B}" destId="{D610F6ED-65E1-4982-8593-34CE9BC19243}" srcOrd="0" destOrd="0" presId="urn:microsoft.com/office/officeart/2005/8/layout/orgChart1"/>
    <dgm:cxn modelId="{C6F3D90F-09D0-4E1C-9CFC-0B9C8F29CCBA}" type="presParOf" srcId="{C05DBDD9-6579-4DE0-A781-417AF2EBC67B}" destId="{6CEDE430-BDED-419B-BD5B-FCAB8C86EF6D}" srcOrd="1" destOrd="0" presId="urn:microsoft.com/office/officeart/2005/8/layout/orgChart1"/>
    <dgm:cxn modelId="{E4400D0E-4602-4CBC-9925-0AEE350DECD3}" type="presParOf" srcId="{EDF30613-4CCE-4944-B5C8-5E2586785BB7}" destId="{B434E127-7F60-49A9-900B-7D60A8961817}" srcOrd="1" destOrd="0" presId="urn:microsoft.com/office/officeart/2005/8/layout/orgChart1"/>
    <dgm:cxn modelId="{79AC845B-D87B-4829-8FEA-03B13560601D}" type="presParOf" srcId="{EDF30613-4CCE-4944-B5C8-5E2586785BB7}" destId="{5339D213-76AB-4D96-80B4-F41AABA35E15}" srcOrd="2" destOrd="0" presId="urn:microsoft.com/office/officeart/2005/8/layout/orgChart1"/>
    <dgm:cxn modelId="{F73FBD1B-AD15-4C2F-86A8-3658201A14FD}" type="presParOf" srcId="{0B8022E2-0A0E-469A-9352-AC92423CB705}" destId="{B4CAD33D-A114-4A2E-AB60-6DA05C4E7719}" srcOrd="2" destOrd="0" presId="urn:microsoft.com/office/officeart/2005/8/layout/orgChart1"/>
    <dgm:cxn modelId="{9F9C0541-E15D-425E-85CF-BAA0A7EF9D58}" type="presParOf" srcId="{E8C49553-790E-49C5-B9EE-71CEF5216A2F}" destId="{73A2BEA9-6653-4DEB-A18E-C5D5953751E1}" srcOrd="10" destOrd="0" presId="urn:microsoft.com/office/officeart/2005/8/layout/orgChart1"/>
    <dgm:cxn modelId="{A5FC4F59-0CC8-4FC8-81F1-B123BCC26FB7}" type="presParOf" srcId="{E8C49553-790E-49C5-B9EE-71CEF5216A2F}" destId="{CAC2A911-46B2-4D11-BB79-02172E0BD514}" srcOrd="11" destOrd="0" presId="urn:microsoft.com/office/officeart/2005/8/layout/orgChart1"/>
    <dgm:cxn modelId="{D2C33CCE-583D-4EE9-B14B-2D843A3282B0}" type="presParOf" srcId="{CAC2A911-46B2-4D11-BB79-02172E0BD514}" destId="{F5B4DB26-366D-49EA-8CD6-7E7148DD5BE2}" srcOrd="0" destOrd="0" presId="urn:microsoft.com/office/officeart/2005/8/layout/orgChart1"/>
    <dgm:cxn modelId="{7DE6D2A0-1568-4E3B-B6B9-D5BD27DEE5AD}" type="presParOf" srcId="{F5B4DB26-366D-49EA-8CD6-7E7148DD5BE2}" destId="{23A77DAE-D685-4A3D-BEE7-FB2E78C27879}" srcOrd="0" destOrd="0" presId="urn:microsoft.com/office/officeart/2005/8/layout/orgChart1"/>
    <dgm:cxn modelId="{BDC40FF2-84C5-4F79-84B7-54708A2822BF}" type="presParOf" srcId="{F5B4DB26-366D-49EA-8CD6-7E7148DD5BE2}" destId="{DE46F24A-BA54-43A9-B583-5DD1F0AF2FBA}" srcOrd="1" destOrd="0" presId="urn:microsoft.com/office/officeart/2005/8/layout/orgChart1"/>
    <dgm:cxn modelId="{2F4A0385-0CB8-4881-A6AC-F69C82A29312}" type="presParOf" srcId="{CAC2A911-46B2-4D11-BB79-02172E0BD514}" destId="{42935EA2-D549-494F-A778-337D02CFB859}" srcOrd="1" destOrd="0" presId="urn:microsoft.com/office/officeart/2005/8/layout/orgChart1"/>
    <dgm:cxn modelId="{F0F9BA27-2863-4704-A05D-BF2D70DE95BA}" type="presParOf" srcId="{CAC2A911-46B2-4D11-BB79-02172E0BD514}" destId="{EA27CA2E-AB0F-4795-8FEA-5744FE8D2298}" srcOrd="2" destOrd="0" presId="urn:microsoft.com/office/officeart/2005/8/layout/orgChart1"/>
    <dgm:cxn modelId="{A1249283-6F69-4843-8505-4A957F25CBA4}" type="presParOf" srcId="{E8C49553-790E-49C5-B9EE-71CEF5216A2F}" destId="{DB937F02-688F-4B91-9B06-3B7896A8D01B}" srcOrd="12" destOrd="0" presId="urn:microsoft.com/office/officeart/2005/8/layout/orgChart1"/>
    <dgm:cxn modelId="{4F5979A4-CB79-482F-87FB-F3063C85A643}" type="presParOf" srcId="{E8C49553-790E-49C5-B9EE-71CEF5216A2F}" destId="{964B54CD-D3ED-4625-915F-7A3F352DB1AF}" srcOrd="13" destOrd="0" presId="urn:microsoft.com/office/officeart/2005/8/layout/orgChart1"/>
    <dgm:cxn modelId="{525FEA9D-D81E-469C-B802-D8367C92364B}" type="presParOf" srcId="{964B54CD-D3ED-4625-915F-7A3F352DB1AF}" destId="{AC10B77D-0B1F-44D3-80D6-43E9B51DE56D}" srcOrd="0" destOrd="0" presId="urn:microsoft.com/office/officeart/2005/8/layout/orgChart1"/>
    <dgm:cxn modelId="{8C38021A-42EF-41AD-933C-158472E7C4B6}" type="presParOf" srcId="{AC10B77D-0B1F-44D3-80D6-43E9B51DE56D}" destId="{CFE6FA7C-7987-4A08-BECA-F0561DEE48F5}" srcOrd="0" destOrd="0" presId="urn:microsoft.com/office/officeart/2005/8/layout/orgChart1"/>
    <dgm:cxn modelId="{A4A3BD19-15AA-4F0E-BF74-5297D9647D6A}" type="presParOf" srcId="{AC10B77D-0B1F-44D3-80D6-43E9B51DE56D}" destId="{9C75B7F7-5A7E-478F-A6C0-1FDB76359928}" srcOrd="1" destOrd="0" presId="urn:microsoft.com/office/officeart/2005/8/layout/orgChart1"/>
    <dgm:cxn modelId="{94111105-265F-4820-A8D9-B787D24BE55B}" type="presParOf" srcId="{964B54CD-D3ED-4625-915F-7A3F352DB1AF}" destId="{A1704E0D-0F4B-4537-A1FD-FEA093F16149}" srcOrd="1" destOrd="0" presId="urn:microsoft.com/office/officeart/2005/8/layout/orgChart1"/>
    <dgm:cxn modelId="{496F21CB-210D-488C-A638-FBED54691877}" type="presParOf" srcId="{964B54CD-D3ED-4625-915F-7A3F352DB1AF}" destId="{C66ADA36-5E76-4616-B245-A7B0D5A608DA}" srcOrd="2" destOrd="0" presId="urn:microsoft.com/office/officeart/2005/8/layout/orgChart1"/>
    <dgm:cxn modelId="{E9F68248-4305-4C8B-8083-688AAF4976B6}" type="presParOf" srcId="{E8C49553-790E-49C5-B9EE-71CEF5216A2F}" destId="{8BB067E1-4BE8-4CC2-B94D-C91D5145361A}" srcOrd="14" destOrd="0" presId="urn:microsoft.com/office/officeart/2005/8/layout/orgChart1"/>
    <dgm:cxn modelId="{C27BDAB0-5AB2-44D4-99BD-DDD7ED95D9CA}" type="presParOf" srcId="{E8C49553-790E-49C5-B9EE-71CEF5216A2F}" destId="{758C82DC-D133-47F5-AF60-2E585BB74617}" srcOrd="15" destOrd="0" presId="urn:microsoft.com/office/officeart/2005/8/layout/orgChart1"/>
    <dgm:cxn modelId="{AA2802BA-587D-4B5D-B3C5-5F7278F7F406}" type="presParOf" srcId="{758C82DC-D133-47F5-AF60-2E585BB74617}" destId="{70FBF62D-4DB6-4207-968F-BE4E473D6812}" srcOrd="0" destOrd="0" presId="urn:microsoft.com/office/officeart/2005/8/layout/orgChart1"/>
    <dgm:cxn modelId="{B5E9C910-24DD-46FF-880F-F9E1EAA0B574}" type="presParOf" srcId="{70FBF62D-4DB6-4207-968F-BE4E473D6812}" destId="{735D62F1-D82B-41D6-B1BC-7622D70A6384}" srcOrd="0" destOrd="0" presId="urn:microsoft.com/office/officeart/2005/8/layout/orgChart1"/>
    <dgm:cxn modelId="{CAB7F060-227F-4308-A10A-F89949DCE38F}" type="presParOf" srcId="{70FBF62D-4DB6-4207-968F-BE4E473D6812}" destId="{EAAC343B-5EE7-4B73-AB54-E41459604E33}" srcOrd="1" destOrd="0" presId="urn:microsoft.com/office/officeart/2005/8/layout/orgChart1"/>
    <dgm:cxn modelId="{1690A03F-7C0D-47EA-8AC8-1A16DC8A46B4}" type="presParOf" srcId="{758C82DC-D133-47F5-AF60-2E585BB74617}" destId="{5BA8DAF0-E48D-45A9-8E56-502F4B5952DD}" srcOrd="1" destOrd="0" presId="urn:microsoft.com/office/officeart/2005/8/layout/orgChart1"/>
    <dgm:cxn modelId="{5CFF2EF6-27C0-4020-A8AB-72B31D0119B6}" type="presParOf" srcId="{758C82DC-D133-47F5-AF60-2E585BB74617}" destId="{A8098AF2-716D-4EB5-9350-B75181B056B5}" srcOrd="2" destOrd="0" presId="urn:microsoft.com/office/officeart/2005/8/layout/orgChart1"/>
    <dgm:cxn modelId="{96128FB5-A788-4DC7-92F6-5AA93D086A5C}" type="presParOf" srcId="{0C0F9C8C-DB88-4962-B185-AAF0285D3045}" destId="{2E4491FF-8491-481B-A01B-06E90AC35476}" srcOrd="2" destOrd="0" presId="urn:microsoft.com/office/officeart/2005/8/layout/orgChart1"/>
    <dgm:cxn modelId="{F79E8050-0976-4C1A-8A9E-0074D65DBCB9}" type="presParOf" srcId="{2E4491FF-8491-481B-A01B-06E90AC35476}" destId="{21579943-9294-4BEA-AAB2-545FD25CFD16}" srcOrd="0" destOrd="0" presId="urn:microsoft.com/office/officeart/2005/8/layout/orgChart1"/>
    <dgm:cxn modelId="{BD8B2E7C-C7AB-4637-8DAF-988337F5BB3F}" type="presParOf" srcId="{2E4491FF-8491-481B-A01B-06E90AC35476}" destId="{D1E9C1BB-5CB2-4008-A4C7-FF9DA173A0CC}" srcOrd="1" destOrd="0" presId="urn:microsoft.com/office/officeart/2005/8/layout/orgChart1"/>
    <dgm:cxn modelId="{92031413-DE09-4B12-B065-BDA09DE0669A}" type="presParOf" srcId="{D1E9C1BB-5CB2-4008-A4C7-FF9DA173A0CC}" destId="{8369B0BC-AE7E-46FC-8106-77442F0BB2FB}" srcOrd="0" destOrd="0" presId="urn:microsoft.com/office/officeart/2005/8/layout/orgChart1"/>
    <dgm:cxn modelId="{E9493586-DA81-444D-B028-E21C8B66E90B}" type="presParOf" srcId="{8369B0BC-AE7E-46FC-8106-77442F0BB2FB}" destId="{A035BB49-E25B-4AB4-A44E-852AFBE507FC}" srcOrd="0" destOrd="0" presId="urn:microsoft.com/office/officeart/2005/8/layout/orgChart1"/>
    <dgm:cxn modelId="{AB70A065-6D1E-4EF6-AFD5-7820647E0038}" type="presParOf" srcId="{8369B0BC-AE7E-46FC-8106-77442F0BB2FB}" destId="{D74998D5-3B1B-478E-AC05-C3B171AF5FF3}" srcOrd="1" destOrd="0" presId="urn:microsoft.com/office/officeart/2005/8/layout/orgChart1"/>
    <dgm:cxn modelId="{D4EA9A34-548F-452C-B292-037C89F77E67}" type="presParOf" srcId="{D1E9C1BB-5CB2-4008-A4C7-FF9DA173A0CC}" destId="{FE0CC9B1-4A5E-41D2-BE7D-42CC1481620B}" srcOrd="1" destOrd="0" presId="urn:microsoft.com/office/officeart/2005/8/layout/orgChart1"/>
    <dgm:cxn modelId="{7C5F19F0-2D96-4F88-9929-5A81C6B49ECA}" type="presParOf" srcId="{D1E9C1BB-5CB2-4008-A4C7-FF9DA173A0CC}" destId="{4E0FB77B-ECC4-48A9-ACDD-5065DEC7AB1F}" srcOrd="2" destOrd="0" presId="urn:microsoft.com/office/officeart/2005/8/layout/orgChar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579943-9294-4BEA-AAB2-545FD25CFD16}">
      <dsp:nvSpPr>
        <dsp:cNvPr id="0" name=""/>
        <dsp:cNvSpPr/>
      </dsp:nvSpPr>
      <dsp:spPr>
        <a:xfrm>
          <a:off x="4136872" y="559244"/>
          <a:ext cx="198063" cy="503324"/>
        </a:xfrm>
        <a:custGeom>
          <a:avLst/>
          <a:gdLst/>
          <a:ahLst/>
          <a:cxnLst/>
          <a:rect l="0" t="0" r="0" b="0"/>
          <a:pathLst>
            <a:path>
              <a:moveTo>
                <a:pt x="198063" y="0"/>
              </a:moveTo>
              <a:lnTo>
                <a:pt x="198063" y="503324"/>
              </a:lnTo>
              <a:lnTo>
                <a:pt x="0" y="50332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B067E1-4BE8-4CC2-B94D-C91D5145361A}">
      <dsp:nvSpPr>
        <dsp:cNvPr id="0" name=""/>
        <dsp:cNvSpPr/>
      </dsp:nvSpPr>
      <dsp:spPr>
        <a:xfrm>
          <a:off x="4334935" y="559244"/>
          <a:ext cx="3887264" cy="949341"/>
        </a:xfrm>
        <a:custGeom>
          <a:avLst/>
          <a:gdLst/>
          <a:ahLst/>
          <a:cxnLst/>
          <a:rect l="0" t="0" r="0" b="0"/>
          <a:pathLst>
            <a:path>
              <a:moveTo>
                <a:pt x="0" y="0"/>
              </a:moveTo>
              <a:lnTo>
                <a:pt x="0" y="901671"/>
              </a:lnTo>
              <a:lnTo>
                <a:pt x="3887264" y="901671"/>
              </a:lnTo>
              <a:lnTo>
                <a:pt x="3887264" y="9493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B937F02-688F-4B91-9B06-3B7896A8D01B}">
      <dsp:nvSpPr>
        <dsp:cNvPr id="0" name=""/>
        <dsp:cNvSpPr/>
      </dsp:nvSpPr>
      <dsp:spPr>
        <a:xfrm>
          <a:off x="4334935" y="559244"/>
          <a:ext cx="2870198" cy="960648"/>
        </a:xfrm>
        <a:custGeom>
          <a:avLst/>
          <a:gdLst/>
          <a:ahLst/>
          <a:cxnLst/>
          <a:rect l="0" t="0" r="0" b="0"/>
          <a:pathLst>
            <a:path>
              <a:moveTo>
                <a:pt x="0" y="0"/>
              </a:moveTo>
              <a:lnTo>
                <a:pt x="0" y="912978"/>
              </a:lnTo>
              <a:lnTo>
                <a:pt x="2870198" y="912978"/>
              </a:lnTo>
              <a:lnTo>
                <a:pt x="2870198" y="9606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A2BEA9-6653-4DEB-A18E-C5D5953751E1}">
      <dsp:nvSpPr>
        <dsp:cNvPr id="0" name=""/>
        <dsp:cNvSpPr/>
      </dsp:nvSpPr>
      <dsp:spPr>
        <a:xfrm>
          <a:off x="4334935" y="559244"/>
          <a:ext cx="1809340" cy="823725"/>
        </a:xfrm>
        <a:custGeom>
          <a:avLst/>
          <a:gdLst/>
          <a:ahLst/>
          <a:cxnLst/>
          <a:rect l="0" t="0" r="0" b="0"/>
          <a:pathLst>
            <a:path>
              <a:moveTo>
                <a:pt x="0" y="0"/>
              </a:moveTo>
              <a:lnTo>
                <a:pt x="0" y="776055"/>
              </a:lnTo>
              <a:lnTo>
                <a:pt x="1809340" y="776055"/>
              </a:lnTo>
              <a:lnTo>
                <a:pt x="1809340" y="8237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C0A58B-67D1-4B53-BBFE-79435BA2458F}">
      <dsp:nvSpPr>
        <dsp:cNvPr id="0" name=""/>
        <dsp:cNvSpPr/>
      </dsp:nvSpPr>
      <dsp:spPr>
        <a:xfrm>
          <a:off x="4430704" y="4565089"/>
          <a:ext cx="113837" cy="1158988"/>
        </a:xfrm>
        <a:custGeom>
          <a:avLst/>
          <a:gdLst/>
          <a:ahLst/>
          <a:cxnLst/>
          <a:rect l="0" t="0" r="0" b="0"/>
          <a:pathLst>
            <a:path>
              <a:moveTo>
                <a:pt x="113837" y="0"/>
              </a:moveTo>
              <a:lnTo>
                <a:pt x="0" y="115898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FACFEB-CDD7-4749-98FE-255CEAF5A979}">
      <dsp:nvSpPr>
        <dsp:cNvPr id="0" name=""/>
        <dsp:cNvSpPr/>
      </dsp:nvSpPr>
      <dsp:spPr>
        <a:xfrm>
          <a:off x="4412234" y="4565089"/>
          <a:ext cx="91440" cy="433300"/>
        </a:xfrm>
        <a:custGeom>
          <a:avLst/>
          <a:gdLst/>
          <a:ahLst/>
          <a:cxnLst/>
          <a:rect l="0" t="0" r="0" b="0"/>
          <a:pathLst>
            <a:path>
              <a:moveTo>
                <a:pt x="132308" y="0"/>
              </a:moveTo>
              <a:lnTo>
                <a:pt x="45720" y="43330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843A6C-5462-461C-973C-174502721EB2}">
      <dsp:nvSpPr>
        <dsp:cNvPr id="0" name=""/>
        <dsp:cNvSpPr/>
      </dsp:nvSpPr>
      <dsp:spPr>
        <a:xfrm>
          <a:off x="4334935" y="559244"/>
          <a:ext cx="626777" cy="925833"/>
        </a:xfrm>
        <a:custGeom>
          <a:avLst/>
          <a:gdLst/>
          <a:ahLst/>
          <a:cxnLst/>
          <a:rect l="0" t="0" r="0" b="0"/>
          <a:pathLst>
            <a:path>
              <a:moveTo>
                <a:pt x="0" y="0"/>
              </a:moveTo>
              <a:lnTo>
                <a:pt x="0" y="878163"/>
              </a:lnTo>
              <a:lnTo>
                <a:pt x="626777" y="878163"/>
              </a:lnTo>
              <a:lnTo>
                <a:pt x="626777" y="92583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711A89-A279-4AD5-94A2-6884BC806443}">
      <dsp:nvSpPr>
        <dsp:cNvPr id="0" name=""/>
        <dsp:cNvSpPr/>
      </dsp:nvSpPr>
      <dsp:spPr>
        <a:xfrm>
          <a:off x="3889370" y="559244"/>
          <a:ext cx="445564" cy="937013"/>
        </a:xfrm>
        <a:custGeom>
          <a:avLst/>
          <a:gdLst/>
          <a:ahLst/>
          <a:cxnLst/>
          <a:rect l="0" t="0" r="0" b="0"/>
          <a:pathLst>
            <a:path>
              <a:moveTo>
                <a:pt x="445564" y="0"/>
              </a:moveTo>
              <a:lnTo>
                <a:pt x="445564" y="889342"/>
              </a:lnTo>
              <a:lnTo>
                <a:pt x="0" y="889342"/>
              </a:lnTo>
              <a:lnTo>
                <a:pt x="0" y="9370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A66628-B877-4A99-8B8D-D4D8B5ED268F}">
      <dsp:nvSpPr>
        <dsp:cNvPr id="0" name=""/>
        <dsp:cNvSpPr/>
      </dsp:nvSpPr>
      <dsp:spPr>
        <a:xfrm>
          <a:off x="2274836" y="4480263"/>
          <a:ext cx="139470" cy="596218"/>
        </a:xfrm>
        <a:custGeom>
          <a:avLst/>
          <a:gdLst/>
          <a:ahLst/>
          <a:cxnLst/>
          <a:rect l="0" t="0" r="0" b="0"/>
          <a:pathLst>
            <a:path>
              <a:moveTo>
                <a:pt x="139470" y="0"/>
              </a:moveTo>
              <a:lnTo>
                <a:pt x="0" y="59621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0B1228-788F-40D4-927A-D21F950DA5DD}">
      <dsp:nvSpPr>
        <dsp:cNvPr id="0" name=""/>
        <dsp:cNvSpPr/>
      </dsp:nvSpPr>
      <dsp:spPr>
        <a:xfrm>
          <a:off x="2823765" y="559244"/>
          <a:ext cx="1511169" cy="925833"/>
        </a:xfrm>
        <a:custGeom>
          <a:avLst/>
          <a:gdLst/>
          <a:ahLst/>
          <a:cxnLst/>
          <a:rect l="0" t="0" r="0" b="0"/>
          <a:pathLst>
            <a:path>
              <a:moveTo>
                <a:pt x="1511169" y="0"/>
              </a:moveTo>
              <a:lnTo>
                <a:pt x="1511169" y="878163"/>
              </a:lnTo>
              <a:lnTo>
                <a:pt x="0" y="878163"/>
              </a:lnTo>
              <a:lnTo>
                <a:pt x="0" y="92583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7EDAFD8-8C42-4CDE-ADD0-F3FA22C45AFF}">
      <dsp:nvSpPr>
        <dsp:cNvPr id="0" name=""/>
        <dsp:cNvSpPr/>
      </dsp:nvSpPr>
      <dsp:spPr>
        <a:xfrm>
          <a:off x="1688199" y="559244"/>
          <a:ext cx="2646736" cy="937013"/>
        </a:xfrm>
        <a:custGeom>
          <a:avLst/>
          <a:gdLst/>
          <a:ahLst/>
          <a:cxnLst/>
          <a:rect l="0" t="0" r="0" b="0"/>
          <a:pathLst>
            <a:path>
              <a:moveTo>
                <a:pt x="2646736" y="0"/>
              </a:moveTo>
              <a:lnTo>
                <a:pt x="2646736" y="889342"/>
              </a:lnTo>
              <a:lnTo>
                <a:pt x="0" y="889342"/>
              </a:lnTo>
              <a:lnTo>
                <a:pt x="0" y="9370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B075E8-563A-4723-BDB2-E873B41EC0F5}">
      <dsp:nvSpPr>
        <dsp:cNvPr id="0" name=""/>
        <dsp:cNvSpPr/>
      </dsp:nvSpPr>
      <dsp:spPr>
        <a:xfrm>
          <a:off x="559149" y="559244"/>
          <a:ext cx="3775785" cy="941160"/>
        </a:xfrm>
        <a:custGeom>
          <a:avLst/>
          <a:gdLst/>
          <a:ahLst/>
          <a:cxnLst/>
          <a:rect l="0" t="0" r="0" b="0"/>
          <a:pathLst>
            <a:path>
              <a:moveTo>
                <a:pt x="3775785" y="0"/>
              </a:moveTo>
              <a:lnTo>
                <a:pt x="3775785" y="893490"/>
              </a:lnTo>
              <a:lnTo>
                <a:pt x="0" y="893490"/>
              </a:lnTo>
              <a:lnTo>
                <a:pt x="0" y="94116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1FBA2CE-0062-4E69-883A-8CC89AC6856F}">
      <dsp:nvSpPr>
        <dsp:cNvPr id="0" name=""/>
        <dsp:cNvSpPr/>
      </dsp:nvSpPr>
      <dsp:spPr>
        <a:xfrm>
          <a:off x="3657720" y="15601"/>
          <a:ext cx="1354429" cy="54364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dirty="0">
              <a:solidFill>
                <a:srgbClr val="FFFF00"/>
              </a:solidFill>
              <a:latin typeface="HG丸ｺﾞｼｯｸM-PRO" panose="020F0600000000000000" pitchFamily="50" charset="-128"/>
              <a:ea typeface="HG丸ｺﾞｼｯｸM-PRO" panose="020F0600000000000000" pitchFamily="50" charset="-128"/>
            </a:rPr>
            <a:t>病院企業団本部　</a:t>
          </a:r>
          <a:r>
            <a:rPr kumimoji="1" lang="ja-JP" altLang="en-US" sz="1200" kern="1200" dirty="0">
              <a:solidFill>
                <a:srgbClr val="FFFF00"/>
              </a:solidFill>
              <a:latin typeface="HG丸ｺﾞｼｯｸM-PRO" panose="020F0600000000000000" pitchFamily="50" charset="-128"/>
              <a:ea typeface="HG丸ｺﾞｼｯｸM-PRO" panose="020F0600000000000000" pitchFamily="50" charset="-128"/>
            </a:rPr>
            <a:t>　　　</a:t>
          </a:r>
          <a:r>
            <a:rPr kumimoji="1" lang="ja-JP" altLang="en-US" sz="1200" kern="1200" dirty="0">
              <a:latin typeface="HG丸ｺﾞｼｯｸM-PRO" panose="020F0600000000000000" pitchFamily="50" charset="-128"/>
              <a:ea typeface="HG丸ｺﾞｼｯｸM-PRO" panose="020F0600000000000000" pitchFamily="50" charset="-128"/>
            </a:rPr>
            <a:t>看護管理監</a:t>
          </a:r>
        </a:p>
      </dsp:txBody>
      <dsp:txXfrm>
        <a:off x="3657720" y="15601"/>
        <a:ext cx="1354429" cy="543642"/>
      </dsp:txXfrm>
    </dsp:sp>
    <dsp:sp modelId="{2A328CD9-24E6-4784-A9AB-37F647D91B76}">
      <dsp:nvSpPr>
        <dsp:cNvPr id="0" name=""/>
        <dsp:cNvSpPr/>
      </dsp:nvSpPr>
      <dsp:spPr>
        <a:xfrm>
          <a:off x="3580" y="1500405"/>
          <a:ext cx="1111138" cy="290868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看護部長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副看護部長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看護師長長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副看護師長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主任看護師</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看護スタッフ</a:t>
          </a:r>
          <a:endParaRPr kumimoji="1" lang="en-US" altLang="ja-JP" sz="1100" b="1" kern="1200" dirty="0">
            <a:latin typeface="HG丸ｺﾞｼｯｸM-PRO" panose="020F0600000000000000" pitchFamily="50" charset="-128"/>
            <a:ea typeface="HG丸ｺﾞｼｯｸM-PRO" panose="020F0600000000000000" pitchFamily="50" charset="-128"/>
          </a:endParaRPr>
        </a:p>
      </dsp:txBody>
      <dsp:txXfrm>
        <a:off x="3580" y="1500405"/>
        <a:ext cx="1111138" cy="2908681"/>
      </dsp:txXfrm>
    </dsp:sp>
    <dsp:sp modelId="{5F3B5291-17AE-4A35-BA88-84C223BC236D}">
      <dsp:nvSpPr>
        <dsp:cNvPr id="0" name=""/>
        <dsp:cNvSpPr/>
      </dsp:nvSpPr>
      <dsp:spPr>
        <a:xfrm>
          <a:off x="1161590" y="1496257"/>
          <a:ext cx="1053217" cy="29341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endParaRPr kumimoji="1" lang="en-US" altLang="ja-JP" sz="1100" b="1" kern="1200" dirty="0">
            <a:solidFill>
              <a:srgbClr val="FFFF00"/>
            </a:solidFill>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solidFill>
                <a:srgbClr val="FFFF00"/>
              </a:solidFill>
              <a:latin typeface="HG丸ｺﾞｼｯｸM-PRO" panose="020F0600000000000000" pitchFamily="50" charset="-128"/>
              <a:ea typeface="HG丸ｺﾞｼｯｸM-PRO" panose="020F0600000000000000" pitchFamily="50" charset="-128"/>
            </a:rPr>
            <a:t>　</a:t>
          </a:r>
          <a:r>
            <a:rPr kumimoji="1" lang="ja-JP" altLang="en-US" sz="1100" b="1" kern="1200" dirty="0">
              <a:latin typeface="HG丸ｺﾞｼｯｸM-PRO" panose="020F0600000000000000" pitchFamily="50" charset="-128"/>
              <a:ea typeface="HG丸ｺﾞｼｯｸM-PRO" panose="020F0600000000000000" pitchFamily="50" charset="-128"/>
            </a:rPr>
            <a:t>看護部長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副看護部長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看護師長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副看護師長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主任看護師</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看護スタッフ</a:t>
          </a:r>
        </a:p>
      </dsp:txBody>
      <dsp:txXfrm>
        <a:off x="1161590" y="1496257"/>
        <a:ext cx="1053217" cy="2934185"/>
      </dsp:txXfrm>
    </dsp:sp>
    <dsp:sp modelId="{610E8F4B-CA7B-49EB-AC74-FFBC24EB8A16}">
      <dsp:nvSpPr>
        <dsp:cNvPr id="0" name=""/>
        <dsp:cNvSpPr/>
      </dsp:nvSpPr>
      <dsp:spPr>
        <a:xfrm>
          <a:off x="2311941" y="1485078"/>
          <a:ext cx="1023648" cy="29951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看護部長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副看護部長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看護師長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副看護師長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主任看護師</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看護スタッフ</a:t>
          </a:r>
          <a:endParaRPr kumimoji="1" lang="ja-JP" altLang="en-US" sz="1100" b="1" kern="1200" dirty="0">
            <a:latin typeface="HG丸ｺﾞｼｯｸM-PRO" panose="020F0600000000000000" pitchFamily="50" charset="-128"/>
            <a:ea typeface="HG丸ｺﾞｼｯｸM-PRO" panose="020F0600000000000000" pitchFamily="50" charset="-128"/>
          </a:endParaRPr>
        </a:p>
      </dsp:txBody>
      <dsp:txXfrm>
        <a:off x="2311941" y="1485078"/>
        <a:ext cx="1023648" cy="2995185"/>
      </dsp:txXfrm>
    </dsp:sp>
    <dsp:sp modelId="{D504C783-F13E-40C5-8685-34F389040713}">
      <dsp:nvSpPr>
        <dsp:cNvPr id="0" name=""/>
        <dsp:cNvSpPr/>
      </dsp:nvSpPr>
      <dsp:spPr>
        <a:xfrm>
          <a:off x="2274836" y="4705014"/>
          <a:ext cx="1116310" cy="742933"/>
        </a:xfrm>
        <a:prstGeom prst="rect">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5080" tIns="5080" rIns="5080" bIns="5080" numCol="1" spcCol="1270" anchor="t" anchorCtr="0">
          <a:noAutofit/>
        </a:bodyPr>
        <a:lstStyle/>
        <a:p>
          <a:pPr marL="0" lvl="0" indent="0" algn="ctr" defTabSz="355600">
            <a:lnSpc>
              <a:spcPct val="90000"/>
            </a:lnSpc>
            <a:spcBef>
              <a:spcPct val="0"/>
            </a:spcBef>
            <a:spcAft>
              <a:spcPct val="35000"/>
            </a:spcAft>
            <a:buNone/>
          </a:pPr>
          <a:endParaRPr kumimoji="1" lang="en-US" altLang="ja-JP" sz="800" kern="1200" dirty="0">
            <a:latin typeface="HG丸ｺﾞｼｯｸM-PRO" panose="020F0600000000000000" pitchFamily="50" charset="-128"/>
            <a:ea typeface="HG丸ｺﾞｼｯｸM-PRO" panose="020F0600000000000000" pitchFamily="50" charset="-128"/>
          </a:endParaRPr>
        </a:p>
        <a:p>
          <a:pPr marL="0" lvl="0" indent="0" algn="ctr" defTabSz="355600">
            <a:lnSpc>
              <a:spcPct val="90000"/>
            </a:lnSpc>
            <a:spcBef>
              <a:spcPct val="0"/>
            </a:spcBef>
            <a:spcAft>
              <a:spcPct val="35000"/>
            </a:spcAft>
            <a:buNone/>
          </a:pPr>
          <a:r>
            <a:rPr kumimoji="1" lang="ja-JP" altLang="en-US" sz="800" kern="1200" dirty="0">
              <a:latin typeface="HG丸ｺﾞｼｯｸM-PRO" panose="020F0600000000000000" pitchFamily="50" charset="-128"/>
              <a:ea typeface="HG丸ｺﾞｼｯｸM-PRO" panose="020F0600000000000000" pitchFamily="50" charset="-128"/>
            </a:rPr>
            <a:t>看護師長</a:t>
          </a:r>
          <a:endParaRPr kumimoji="1" lang="en-US" altLang="ja-JP" sz="800" kern="1200" dirty="0">
            <a:latin typeface="HG丸ｺﾞｼｯｸM-PRO" panose="020F0600000000000000" pitchFamily="50" charset="-128"/>
            <a:ea typeface="HG丸ｺﾞｼｯｸM-PRO" panose="020F0600000000000000" pitchFamily="50" charset="-128"/>
          </a:endParaRPr>
        </a:p>
        <a:p>
          <a:pPr marL="0" lvl="0" indent="0" algn="ctr" defTabSz="355600">
            <a:lnSpc>
              <a:spcPct val="90000"/>
            </a:lnSpc>
            <a:spcBef>
              <a:spcPct val="0"/>
            </a:spcBef>
            <a:spcAft>
              <a:spcPct val="35000"/>
            </a:spcAft>
            <a:buNone/>
          </a:pPr>
          <a:r>
            <a:rPr kumimoji="1" lang="ja-JP" altLang="en-US" sz="800" kern="1200" dirty="0">
              <a:latin typeface="HG丸ｺﾞｼｯｸM-PRO" panose="020F0600000000000000" pitchFamily="50" charset="-128"/>
              <a:ea typeface="HG丸ｺﾞｼｯｸM-PRO" panose="020F0600000000000000" pitchFamily="50" charset="-128"/>
            </a:rPr>
            <a:t>⇒主任看護師</a:t>
          </a:r>
          <a:endParaRPr kumimoji="1" lang="en-US" altLang="ja-JP" sz="800" kern="1200" dirty="0">
            <a:latin typeface="HG丸ｺﾞｼｯｸM-PRO" panose="020F0600000000000000" pitchFamily="50" charset="-128"/>
            <a:ea typeface="HG丸ｺﾞｼｯｸM-PRO" panose="020F0600000000000000" pitchFamily="50" charset="-128"/>
          </a:endParaRPr>
        </a:p>
        <a:p>
          <a:pPr marL="0" lvl="0" indent="0" algn="ctr" defTabSz="355600">
            <a:lnSpc>
              <a:spcPct val="90000"/>
            </a:lnSpc>
            <a:spcBef>
              <a:spcPct val="0"/>
            </a:spcBef>
            <a:spcAft>
              <a:spcPct val="35000"/>
            </a:spcAft>
            <a:buNone/>
          </a:pPr>
          <a:r>
            <a:rPr kumimoji="1" lang="ja-JP" altLang="en-US" sz="800" kern="1200" dirty="0">
              <a:latin typeface="HG丸ｺﾞｼｯｸM-PRO" panose="020F0600000000000000" pitchFamily="50" charset="-128"/>
              <a:ea typeface="HG丸ｺﾞｼｯｸM-PRO" panose="020F0600000000000000" pitchFamily="50" charset="-128"/>
            </a:rPr>
            <a:t>⇒看護スタッフ</a:t>
          </a:r>
          <a:endParaRPr kumimoji="1" lang="en-US" altLang="ja-JP" sz="800" b="1" kern="1200" dirty="0">
            <a:latin typeface="HG丸ｺﾞｼｯｸM-PRO" panose="020F0600000000000000" pitchFamily="50" charset="-128"/>
            <a:ea typeface="HG丸ｺﾞｼｯｸM-PRO" panose="020F0600000000000000" pitchFamily="50" charset="-128"/>
          </a:endParaRPr>
        </a:p>
      </dsp:txBody>
      <dsp:txXfrm>
        <a:off x="2274836" y="4705014"/>
        <a:ext cx="1116310" cy="742933"/>
      </dsp:txXfrm>
    </dsp:sp>
    <dsp:sp modelId="{D97BAA22-ADFD-4C38-B3AA-D9D7997605F2}">
      <dsp:nvSpPr>
        <dsp:cNvPr id="0" name=""/>
        <dsp:cNvSpPr/>
      </dsp:nvSpPr>
      <dsp:spPr>
        <a:xfrm>
          <a:off x="3443787" y="1496257"/>
          <a:ext cx="891165" cy="2053822"/>
        </a:xfrm>
        <a:prstGeom prst="rect">
          <a:avLst/>
        </a:prstGeom>
        <a:solidFill>
          <a:srgbClr val="B6DF89"/>
        </a:soli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b="1" kern="1200" dirty="0">
              <a:solidFill>
                <a:schemeClr val="tx1"/>
              </a:solidFill>
              <a:latin typeface="HG丸ｺﾞｼｯｸM-PRO" panose="020F0600000000000000" pitchFamily="50" charset="-128"/>
              <a:ea typeface="HG丸ｺﾞｼｯｸM-PRO" panose="020F0600000000000000" pitchFamily="50" charset="-128"/>
            </a:rPr>
            <a:t>看護師長</a:t>
          </a:r>
          <a:endParaRPr kumimoji="1" lang="en-US" altLang="ja-JP" sz="1100" b="1" kern="1200" dirty="0">
            <a:solidFill>
              <a:schemeClr val="tx1"/>
            </a:solidFill>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副看護師長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主任看護師</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看護スタッフ</a:t>
          </a:r>
          <a:endParaRPr kumimoji="1" lang="ja-JP" altLang="en-US" sz="1100" kern="1200" dirty="0">
            <a:solidFill>
              <a:schemeClr val="tx1"/>
            </a:solidFill>
            <a:latin typeface="HG丸ｺﾞｼｯｸM-PRO" panose="020F0600000000000000" pitchFamily="50" charset="-128"/>
            <a:ea typeface="HG丸ｺﾞｼｯｸM-PRO" panose="020F0600000000000000" pitchFamily="50" charset="-128"/>
          </a:endParaRPr>
        </a:p>
      </dsp:txBody>
      <dsp:txXfrm>
        <a:off x="3443787" y="1496257"/>
        <a:ext cx="891165" cy="2053822"/>
      </dsp:txXfrm>
    </dsp:sp>
    <dsp:sp modelId="{A8B5FC6E-AEB0-4FDA-AF31-C436827813BC}">
      <dsp:nvSpPr>
        <dsp:cNvPr id="0" name=""/>
        <dsp:cNvSpPr/>
      </dsp:nvSpPr>
      <dsp:spPr>
        <a:xfrm>
          <a:off x="4440250" y="1485078"/>
          <a:ext cx="1042925" cy="308001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t" anchorCtr="0">
          <a:noAutofit/>
        </a:bodyPr>
        <a:lstStyle/>
        <a:p>
          <a:pPr marL="0" lvl="0" indent="0" algn="ctr" defTabSz="488950">
            <a:lnSpc>
              <a:spcPct val="90000"/>
            </a:lnSpc>
            <a:spcBef>
              <a:spcPct val="0"/>
            </a:spcBef>
            <a:spcAft>
              <a:spcPct val="35000"/>
            </a:spcAft>
            <a:buNone/>
          </a:pPr>
          <a:endParaRPr kumimoji="1" lang="en-US" altLang="ja-JP" sz="1100" b="1" kern="1200" dirty="0">
            <a:solidFill>
              <a:srgbClr val="FFFF00"/>
            </a:solidFill>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看護部長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副看護部長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看護師長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副看護師長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主任看護師</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看護スタッフ</a:t>
          </a:r>
          <a:endParaRPr kumimoji="1" lang="ja-JP" altLang="en-US" sz="1100" b="1" kern="1200" dirty="0">
            <a:latin typeface="HG丸ｺﾞｼｯｸM-PRO" panose="020F0600000000000000" pitchFamily="50" charset="-128"/>
            <a:ea typeface="HG丸ｺﾞｼｯｸM-PRO" panose="020F0600000000000000" pitchFamily="50" charset="-128"/>
          </a:endParaRPr>
        </a:p>
      </dsp:txBody>
      <dsp:txXfrm>
        <a:off x="4440250" y="1485078"/>
        <a:ext cx="1042925" cy="3080010"/>
      </dsp:txXfrm>
    </dsp:sp>
    <dsp:sp modelId="{633893F8-544F-4FE6-BE30-40A859BA4A0C}">
      <dsp:nvSpPr>
        <dsp:cNvPr id="0" name=""/>
        <dsp:cNvSpPr/>
      </dsp:nvSpPr>
      <dsp:spPr>
        <a:xfrm>
          <a:off x="4457954" y="4717261"/>
          <a:ext cx="1208431" cy="562256"/>
        </a:xfrm>
        <a:prstGeom prst="rect">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endParaRPr kumimoji="1" lang="en-US" altLang="ja-JP" sz="800" b="1" kern="1200" dirty="0">
            <a:solidFill>
              <a:srgbClr val="00B050"/>
            </a:solidFill>
            <a:latin typeface="HG丸ｺﾞｼｯｸM-PRO" panose="020F0600000000000000" pitchFamily="50" charset="-128"/>
            <a:ea typeface="HG丸ｺﾞｼｯｸM-PRO" panose="020F0600000000000000" pitchFamily="50" charset="-128"/>
          </a:endParaRPr>
        </a:p>
        <a:p>
          <a:pPr marL="0" lvl="0" indent="0" algn="ctr" defTabSz="355600">
            <a:lnSpc>
              <a:spcPct val="90000"/>
            </a:lnSpc>
            <a:spcBef>
              <a:spcPct val="0"/>
            </a:spcBef>
            <a:spcAft>
              <a:spcPct val="35000"/>
            </a:spcAft>
            <a:buNone/>
          </a:pPr>
          <a:r>
            <a:rPr kumimoji="1" lang="ja-JP" altLang="en-US" sz="800" kern="1200" dirty="0">
              <a:latin typeface="HG丸ｺﾞｼｯｸM-PRO" panose="020F0600000000000000" pitchFamily="50" charset="-128"/>
              <a:ea typeface="HG丸ｺﾞｼｯｸM-PRO" panose="020F0600000000000000" pitchFamily="50" charset="-128"/>
            </a:rPr>
            <a:t>看護師長⇒副看護師長　　　⇒主任看護師</a:t>
          </a:r>
          <a:endParaRPr kumimoji="1" lang="en-US" altLang="ja-JP" sz="800" kern="1200" dirty="0">
            <a:latin typeface="HG丸ｺﾞｼｯｸM-PRO" panose="020F0600000000000000" pitchFamily="50" charset="-128"/>
            <a:ea typeface="HG丸ｺﾞｼｯｸM-PRO" panose="020F0600000000000000" pitchFamily="50" charset="-128"/>
          </a:endParaRPr>
        </a:p>
        <a:p>
          <a:pPr marL="0" lvl="0" indent="0" algn="ctr" defTabSz="355600">
            <a:lnSpc>
              <a:spcPct val="90000"/>
            </a:lnSpc>
            <a:spcBef>
              <a:spcPct val="0"/>
            </a:spcBef>
            <a:spcAft>
              <a:spcPct val="35000"/>
            </a:spcAft>
            <a:buNone/>
          </a:pPr>
          <a:r>
            <a:rPr kumimoji="1" lang="ja-JP" altLang="en-US" sz="800" kern="1200" dirty="0">
              <a:latin typeface="HG丸ｺﾞｼｯｸM-PRO" panose="020F0600000000000000" pitchFamily="50" charset="-128"/>
              <a:ea typeface="HG丸ｺﾞｼｯｸM-PRO" panose="020F0600000000000000" pitchFamily="50" charset="-128"/>
            </a:rPr>
            <a:t>⇒看護スタッフ</a:t>
          </a:r>
        </a:p>
      </dsp:txBody>
      <dsp:txXfrm>
        <a:off x="4457954" y="4717261"/>
        <a:ext cx="1208431" cy="562256"/>
      </dsp:txXfrm>
    </dsp:sp>
    <dsp:sp modelId="{D610F6ED-65E1-4982-8593-34CE9BC19243}">
      <dsp:nvSpPr>
        <dsp:cNvPr id="0" name=""/>
        <dsp:cNvSpPr/>
      </dsp:nvSpPr>
      <dsp:spPr>
        <a:xfrm>
          <a:off x="4430704" y="5447029"/>
          <a:ext cx="1260196" cy="554096"/>
        </a:xfrm>
        <a:prstGeom prst="rect">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br>
            <a:rPr kumimoji="1" lang="en-US" altLang="ja-JP" sz="800" kern="1200" dirty="0">
              <a:latin typeface="HG丸ｺﾞｼｯｸM-PRO" panose="020F0600000000000000" pitchFamily="50" charset="-128"/>
              <a:ea typeface="HG丸ｺﾞｼｯｸM-PRO" panose="020F0600000000000000" pitchFamily="50" charset="-128"/>
            </a:rPr>
          </a:br>
          <a:r>
            <a:rPr kumimoji="1" lang="ja-JP" altLang="en-US" sz="800" kern="1200" dirty="0">
              <a:latin typeface="HG丸ｺﾞｼｯｸM-PRO" panose="020F0600000000000000" pitchFamily="50" charset="-128"/>
              <a:ea typeface="HG丸ｺﾞｼｯｸM-PRO" panose="020F0600000000000000" pitchFamily="50" charset="-128"/>
            </a:rPr>
            <a:t>看護師長⇒副看護師長</a:t>
          </a:r>
          <a:endParaRPr kumimoji="1" lang="en-US" altLang="ja-JP" sz="800" kern="1200" dirty="0">
            <a:latin typeface="HG丸ｺﾞｼｯｸM-PRO" panose="020F0600000000000000" pitchFamily="50" charset="-128"/>
            <a:ea typeface="HG丸ｺﾞｼｯｸM-PRO" panose="020F0600000000000000" pitchFamily="50" charset="-128"/>
          </a:endParaRPr>
        </a:p>
        <a:p>
          <a:pPr marL="0" lvl="0" indent="0" algn="ctr" defTabSz="355600">
            <a:lnSpc>
              <a:spcPct val="90000"/>
            </a:lnSpc>
            <a:spcBef>
              <a:spcPct val="0"/>
            </a:spcBef>
            <a:spcAft>
              <a:spcPct val="35000"/>
            </a:spcAft>
            <a:buNone/>
          </a:pPr>
          <a:r>
            <a:rPr kumimoji="1" lang="ja-JP" altLang="en-US" sz="800" kern="1200" dirty="0">
              <a:latin typeface="HG丸ｺﾞｼｯｸM-PRO" panose="020F0600000000000000" pitchFamily="50" charset="-128"/>
              <a:ea typeface="HG丸ｺﾞｼｯｸM-PRO" panose="020F0600000000000000" pitchFamily="50" charset="-128"/>
            </a:rPr>
            <a:t>⇒主任看護師</a:t>
          </a:r>
          <a:endParaRPr kumimoji="1" lang="en-US" altLang="ja-JP" sz="800" kern="1200" dirty="0">
            <a:latin typeface="HG丸ｺﾞｼｯｸM-PRO" panose="020F0600000000000000" pitchFamily="50" charset="-128"/>
            <a:ea typeface="HG丸ｺﾞｼｯｸM-PRO" panose="020F0600000000000000" pitchFamily="50" charset="-128"/>
          </a:endParaRPr>
        </a:p>
        <a:p>
          <a:pPr marL="0" lvl="0" indent="0" algn="ctr" defTabSz="355600">
            <a:lnSpc>
              <a:spcPct val="90000"/>
            </a:lnSpc>
            <a:spcBef>
              <a:spcPct val="0"/>
            </a:spcBef>
            <a:spcAft>
              <a:spcPct val="35000"/>
            </a:spcAft>
            <a:buNone/>
          </a:pPr>
          <a:r>
            <a:rPr kumimoji="1" lang="ja-JP" altLang="en-US" sz="800" kern="1200" dirty="0">
              <a:latin typeface="HG丸ｺﾞｼｯｸM-PRO" panose="020F0600000000000000" pitchFamily="50" charset="-128"/>
              <a:ea typeface="HG丸ｺﾞｼｯｸM-PRO" panose="020F0600000000000000" pitchFamily="50" charset="-128"/>
            </a:rPr>
            <a:t>⇒看護スタッフ</a:t>
          </a:r>
        </a:p>
      </dsp:txBody>
      <dsp:txXfrm>
        <a:off x="4430704" y="5447029"/>
        <a:ext cx="1260196" cy="554096"/>
      </dsp:txXfrm>
    </dsp:sp>
    <dsp:sp modelId="{23A77DAE-D685-4A3D-BEE7-FB2E78C27879}">
      <dsp:nvSpPr>
        <dsp:cNvPr id="0" name=""/>
        <dsp:cNvSpPr/>
      </dsp:nvSpPr>
      <dsp:spPr>
        <a:xfrm>
          <a:off x="5620347" y="1382970"/>
          <a:ext cx="1047855" cy="31563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看護部長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副看護部長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看護師長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副看護師長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主任看護師</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看護スタッフ</a:t>
          </a:r>
          <a:endParaRPr kumimoji="1" lang="ja-JP" altLang="en-US" sz="1100" b="1" kern="1200" dirty="0">
            <a:latin typeface="HG丸ｺﾞｼｯｸM-PRO" panose="020F0600000000000000" pitchFamily="50" charset="-128"/>
            <a:ea typeface="HG丸ｺﾞｼｯｸM-PRO" panose="020F0600000000000000" pitchFamily="50" charset="-128"/>
          </a:endParaRPr>
        </a:p>
      </dsp:txBody>
      <dsp:txXfrm>
        <a:off x="5620347" y="1382970"/>
        <a:ext cx="1047855" cy="3156385"/>
      </dsp:txXfrm>
    </dsp:sp>
    <dsp:sp modelId="{CFE6FA7C-7987-4A08-BECA-F0561DEE48F5}">
      <dsp:nvSpPr>
        <dsp:cNvPr id="0" name=""/>
        <dsp:cNvSpPr/>
      </dsp:nvSpPr>
      <dsp:spPr>
        <a:xfrm>
          <a:off x="6755326" y="1519893"/>
          <a:ext cx="899614" cy="2412933"/>
        </a:xfrm>
        <a:prstGeom prst="rect">
          <a:avLst/>
        </a:prstGeom>
        <a:solidFill>
          <a:srgbClr val="B6DF89"/>
        </a:soli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kumimoji="1" lang="ja-JP" altLang="en-US" sz="1100" b="1" kern="1200" dirty="0">
              <a:solidFill>
                <a:schemeClr val="tx1"/>
              </a:solidFill>
              <a:latin typeface="HG丸ｺﾞｼｯｸM-PRO" panose="020F0600000000000000" pitchFamily="50" charset="-128"/>
              <a:ea typeface="HG丸ｺﾞｼｯｸM-PRO" panose="020F0600000000000000" pitchFamily="50" charset="-128"/>
            </a:rPr>
            <a:t>看護総師長</a:t>
          </a:r>
          <a:endParaRPr kumimoji="1" lang="en-US" altLang="ja-JP" sz="1100" b="1" kern="1200" dirty="0">
            <a:solidFill>
              <a:schemeClr val="tx1"/>
            </a:solidFill>
          </a:endParaRPr>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看護師長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副看護師長</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主任看護師</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488950">
            <a:lnSpc>
              <a:spcPct val="90000"/>
            </a:lnSpc>
            <a:spcBef>
              <a:spcPct val="0"/>
            </a:spcBef>
            <a:spcAft>
              <a:spcPct val="35000"/>
            </a:spcAft>
            <a:buNone/>
          </a:pPr>
          <a:r>
            <a:rPr kumimoji="1" lang="ja-JP" altLang="en-US" sz="1100" b="1" kern="1200" dirty="0"/>
            <a:t>看護スタッフ</a:t>
          </a:r>
          <a:endParaRPr kumimoji="1" lang="ja-JP" altLang="en-US" sz="1100" b="1" kern="1200" dirty="0">
            <a:latin typeface="HG丸ｺﾞｼｯｸM-PRO" panose="020F0600000000000000" pitchFamily="50" charset="-128"/>
            <a:ea typeface="HG丸ｺﾞｼｯｸM-PRO" panose="020F0600000000000000" pitchFamily="50" charset="-128"/>
          </a:endParaRPr>
        </a:p>
      </dsp:txBody>
      <dsp:txXfrm>
        <a:off x="6755326" y="1519893"/>
        <a:ext cx="899614" cy="2412933"/>
      </dsp:txXfrm>
    </dsp:sp>
    <dsp:sp modelId="{735D62F1-D82B-41D6-B1BC-7622D70A6384}">
      <dsp:nvSpPr>
        <dsp:cNvPr id="0" name=""/>
        <dsp:cNvSpPr/>
      </dsp:nvSpPr>
      <dsp:spPr>
        <a:xfrm>
          <a:off x="7744545" y="1508586"/>
          <a:ext cx="955307" cy="304493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endParaRPr kumimoji="1" lang="en-US" altLang="ja-JP" sz="1200" b="1" kern="1200" dirty="0">
            <a:solidFill>
              <a:srgbClr val="FFFF00"/>
            </a:solidFill>
            <a:latin typeface="HG丸ｺﾞｼｯｸM-PRO" panose="020F0600000000000000" pitchFamily="50" charset="-128"/>
            <a:ea typeface="HG丸ｺﾞｼｯｸM-PRO" panose="020F0600000000000000" pitchFamily="50" charset="-128"/>
          </a:endParaRPr>
        </a:p>
        <a:p>
          <a:pPr marL="0" lvl="0" indent="0" algn="ctr" defTabSz="533400">
            <a:lnSpc>
              <a:spcPct val="90000"/>
            </a:lnSpc>
            <a:spcBef>
              <a:spcPct val="0"/>
            </a:spcBef>
            <a:spcAft>
              <a:spcPct val="35000"/>
            </a:spcAft>
            <a:buNone/>
          </a:pPr>
          <a:r>
            <a:rPr kumimoji="1" lang="ja-JP" altLang="en-US" sz="1100" b="1" kern="1200" dirty="0">
              <a:latin typeface="HG丸ｺﾞｼｯｸM-PRO" panose="020F0600000000000000" pitchFamily="50" charset="-128"/>
              <a:ea typeface="HG丸ｺﾞｼｯｸM-PRO" panose="020F0600000000000000" pitchFamily="50" charset="-128"/>
            </a:rPr>
            <a:t>看護部長</a:t>
          </a:r>
          <a:endParaRPr kumimoji="1" lang="en-US" altLang="ja-JP" sz="1100" b="1" kern="1200" dirty="0">
            <a:latin typeface="HG丸ｺﾞｼｯｸM-PRO" panose="020F0600000000000000" pitchFamily="50" charset="-128"/>
            <a:ea typeface="HG丸ｺﾞｼｯｸM-PRO" panose="020F0600000000000000" pitchFamily="50" charset="-128"/>
          </a:endParaRPr>
        </a:p>
        <a:p>
          <a:pPr marL="0" lvl="0" indent="0" algn="ctr" defTabSz="53340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533400">
            <a:lnSpc>
              <a:spcPct val="90000"/>
            </a:lnSpc>
            <a:spcBef>
              <a:spcPct val="0"/>
            </a:spcBef>
            <a:spcAft>
              <a:spcPct val="35000"/>
            </a:spcAft>
            <a:buNone/>
          </a:pPr>
          <a:r>
            <a:rPr kumimoji="1" lang="ja-JP" altLang="en-US" sz="1100" b="1" kern="1200" dirty="0"/>
            <a:t>副看護部長</a:t>
          </a:r>
          <a:endParaRPr kumimoji="1" lang="en-US" altLang="ja-JP" sz="1100" b="1" kern="1200" dirty="0"/>
        </a:p>
        <a:p>
          <a:pPr marL="0" lvl="0" indent="0" algn="ctr" defTabSz="53340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533400">
            <a:lnSpc>
              <a:spcPct val="90000"/>
            </a:lnSpc>
            <a:spcBef>
              <a:spcPct val="0"/>
            </a:spcBef>
            <a:spcAft>
              <a:spcPct val="35000"/>
            </a:spcAft>
            <a:buNone/>
          </a:pPr>
          <a:r>
            <a:rPr kumimoji="1" lang="ja-JP" altLang="en-US" sz="1100" b="1" kern="1200" dirty="0"/>
            <a:t>看護師長</a:t>
          </a:r>
          <a:endParaRPr kumimoji="1" lang="en-US" altLang="ja-JP" sz="1100" b="1" kern="1200" dirty="0"/>
        </a:p>
        <a:p>
          <a:pPr marL="0" lvl="0" indent="0" algn="ctr" defTabSz="53340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533400">
            <a:lnSpc>
              <a:spcPct val="90000"/>
            </a:lnSpc>
            <a:spcBef>
              <a:spcPct val="0"/>
            </a:spcBef>
            <a:spcAft>
              <a:spcPct val="35000"/>
            </a:spcAft>
            <a:buNone/>
          </a:pPr>
          <a:r>
            <a:rPr kumimoji="1" lang="ja-JP" altLang="en-US" sz="1100" b="1" kern="1200" dirty="0"/>
            <a:t>副看護師長</a:t>
          </a:r>
          <a:endParaRPr kumimoji="1" lang="en-US" altLang="ja-JP" sz="1100" b="1" kern="1200" dirty="0"/>
        </a:p>
        <a:p>
          <a:pPr marL="0" lvl="0" indent="0" algn="ctr" defTabSz="53340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533400">
            <a:lnSpc>
              <a:spcPct val="90000"/>
            </a:lnSpc>
            <a:spcBef>
              <a:spcPct val="0"/>
            </a:spcBef>
            <a:spcAft>
              <a:spcPct val="35000"/>
            </a:spcAft>
            <a:buNone/>
          </a:pPr>
          <a:r>
            <a:rPr kumimoji="1" lang="ja-JP" altLang="en-US" sz="1100" b="1" kern="1200" dirty="0"/>
            <a:t>主任看護師</a:t>
          </a:r>
          <a:endParaRPr kumimoji="1" lang="en-US" altLang="ja-JP" sz="1100" b="1" kern="1200" dirty="0"/>
        </a:p>
        <a:p>
          <a:pPr marL="0" lvl="0" indent="0" algn="ctr" defTabSz="533400">
            <a:lnSpc>
              <a:spcPct val="90000"/>
            </a:lnSpc>
            <a:spcBef>
              <a:spcPct val="0"/>
            </a:spcBef>
            <a:spcAft>
              <a:spcPct val="35000"/>
            </a:spcAft>
            <a:buNone/>
          </a:pPr>
          <a:r>
            <a:rPr kumimoji="1" lang="ja-JP" altLang="en-US" sz="1100" b="1" kern="1200" dirty="0"/>
            <a:t>↓</a:t>
          </a:r>
          <a:endParaRPr kumimoji="1" lang="en-US" altLang="ja-JP" sz="1100" b="1" kern="1200" dirty="0"/>
        </a:p>
        <a:p>
          <a:pPr marL="0" lvl="0" indent="0" algn="ctr" defTabSz="533400">
            <a:lnSpc>
              <a:spcPct val="90000"/>
            </a:lnSpc>
            <a:spcBef>
              <a:spcPct val="0"/>
            </a:spcBef>
            <a:spcAft>
              <a:spcPct val="35000"/>
            </a:spcAft>
            <a:buNone/>
          </a:pPr>
          <a:r>
            <a:rPr kumimoji="1" lang="ja-JP" altLang="en-US" sz="1100" b="1" kern="1200" dirty="0"/>
            <a:t>看護スタッフ</a:t>
          </a:r>
          <a:endParaRPr kumimoji="1" lang="ja-JP" altLang="en-US" sz="1100" b="1" kern="1200" dirty="0">
            <a:latin typeface="HG丸ｺﾞｼｯｸM-PRO" panose="020F0600000000000000" pitchFamily="50" charset="-128"/>
            <a:ea typeface="HG丸ｺﾞｼｯｸM-PRO" panose="020F0600000000000000" pitchFamily="50" charset="-128"/>
          </a:endParaRPr>
        </a:p>
      </dsp:txBody>
      <dsp:txXfrm>
        <a:off x="7744545" y="1508586"/>
        <a:ext cx="955307" cy="3044939"/>
      </dsp:txXfrm>
    </dsp:sp>
    <dsp:sp modelId="{A035BB49-E25B-4AB4-A44E-852AFBE507FC}">
      <dsp:nvSpPr>
        <dsp:cNvPr id="0" name=""/>
        <dsp:cNvSpPr/>
      </dsp:nvSpPr>
      <dsp:spPr>
        <a:xfrm>
          <a:off x="2237803" y="917391"/>
          <a:ext cx="1899069" cy="2903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kumimoji="1" lang="ja-JP" altLang="en-US" sz="1200" kern="1200" dirty="0">
              <a:solidFill>
                <a:srgbClr val="FFFF00"/>
              </a:solidFill>
              <a:latin typeface="HG丸ｺﾞｼｯｸM-PRO" panose="020F0600000000000000" pitchFamily="50" charset="-128"/>
              <a:ea typeface="HG丸ｺﾞｼｯｸM-PRO" panose="020F0600000000000000" pitchFamily="50" charset="-128"/>
            </a:rPr>
            <a:t>病院企業団本部　　</a:t>
          </a:r>
          <a:r>
            <a:rPr kumimoji="1" lang="ja-JP" altLang="en-US" sz="1200" kern="1200" dirty="0">
              <a:latin typeface="HG丸ｺﾞｼｯｸM-PRO" panose="020F0600000000000000" pitchFamily="50" charset="-128"/>
              <a:ea typeface="HG丸ｺﾞｼｯｸM-PRO" panose="020F0600000000000000" pitchFamily="50" charset="-128"/>
            </a:rPr>
            <a:t>主幹</a:t>
          </a:r>
        </a:p>
      </dsp:txBody>
      <dsp:txXfrm>
        <a:off x="2237803" y="917391"/>
        <a:ext cx="1899069" cy="29035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4" y="0"/>
            <a:ext cx="2918831" cy="495029"/>
          </a:xfrm>
          <a:prstGeom prst="rect">
            <a:avLst/>
          </a:prstGeom>
        </p:spPr>
        <p:txBody>
          <a:bodyPr vert="horz" lIns="91440" tIns="45720" rIns="91440" bIns="45720" rtlCol="0"/>
          <a:lstStyle>
            <a:lvl1pPr algn="r">
              <a:defRPr sz="1200"/>
            </a:lvl1pPr>
          </a:lstStyle>
          <a:p>
            <a:fld id="{4B8347BB-0B46-4116-97BB-2EA950D20E63}" type="datetimeFigureOut">
              <a:rPr kumimoji="1" lang="ja-JP" altLang="en-US" smtClean="0"/>
              <a:t>2025/10/21</a:t>
            </a:fld>
            <a:endParaRPr kumimoji="1" lang="ja-JP" altLang="en-US"/>
          </a:p>
        </p:txBody>
      </p:sp>
      <p:sp>
        <p:nvSpPr>
          <p:cNvPr id="4" name="スライド イメージ プレースホルダー 3"/>
          <p:cNvSpPr>
            <a:spLocks noGrp="1" noRot="1" noChangeAspect="1"/>
          </p:cNvSpPr>
          <p:nvPr>
            <p:ph type="sldImg" idx="2"/>
          </p:nvPr>
        </p:nvSpPr>
        <p:spPr>
          <a:xfrm>
            <a:off x="1147763" y="1231900"/>
            <a:ext cx="4440237" cy="3330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4"/>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7"/>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4" y="9371287"/>
            <a:ext cx="2918831" cy="495028"/>
          </a:xfrm>
          <a:prstGeom prst="rect">
            <a:avLst/>
          </a:prstGeom>
        </p:spPr>
        <p:txBody>
          <a:bodyPr vert="horz" lIns="91440" tIns="45720" rIns="91440" bIns="45720" rtlCol="0" anchor="b"/>
          <a:lstStyle>
            <a:lvl1pPr algn="r">
              <a:defRPr sz="1200"/>
            </a:lvl1pPr>
          </a:lstStyle>
          <a:p>
            <a:fld id="{06B1BCA5-6AF3-46BF-8922-42A1B76C0D90}" type="slidenum">
              <a:rPr kumimoji="1" lang="ja-JP" altLang="en-US" smtClean="0"/>
              <a:t>‹#›</a:t>
            </a:fld>
            <a:endParaRPr kumimoji="1" lang="ja-JP" altLang="en-US"/>
          </a:p>
        </p:txBody>
      </p:sp>
    </p:spTree>
    <p:extLst>
      <p:ext uri="{BB962C8B-B14F-4D97-AF65-F5344CB8AC3E}">
        <p14:creationId xmlns:p14="http://schemas.microsoft.com/office/powerpoint/2010/main" val="99151617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長崎県病院企業団本部より、アイランドナースネットワーク事業について説明します。</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1</a:t>
            </a:fld>
            <a:endParaRPr kumimoji="1" lang="ja-JP" altLang="en-US"/>
          </a:p>
        </p:txBody>
      </p:sp>
    </p:spTree>
    <p:extLst>
      <p:ext uri="{BB962C8B-B14F-4D97-AF65-F5344CB8AC3E}">
        <p14:creationId xmlns:p14="http://schemas.microsoft.com/office/powerpoint/2010/main" val="1701049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solidFill>
                  <a:srgbClr val="FF0000"/>
                </a:solidFill>
              </a:rPr>
              <a:t>これまでは、離島の病院への人員確保の要素が強かったのですが、</a:t>
            </a:r>
            <a:r>
              <a:rPr kumimoji="1" lang="en-US" altLang="ja-JP" sz="1400" dirty="0">
                <a:solidFill>
                  <a:srgbClr val="FF0000"/>
                </a:solidFill>
              </a:rPr>
              <a:t>2023</a:t>
            </a:r>
            <a:r>
              <a:rPr kumimoji="1" lang="ja-JP" altLang="en-US" sz="1400" dirty="0">
                <a:solidFill>
                  <a:srgbClr val="FF0000"/>
                </a:solidFill>
              </a:rPr>
              <a:t>年度より、都市部の病院である派遣元の看護職員に向け、年間で地域医療・看護を学ぶ研修スタイルを導入しました</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10</a:t>
            </a:fld>
            <a:endParaRPr kumimoji="1" lang="ja-JP" altLang="en-US"/>
          </a:p>
        </p:txBody>
      </p:sp>
    </p:spTree>
    <p:extLst>
      <p:ext uri="{BB962C8B-B14F-4D97-AF65-F5344CB8AC3E}">
        <p14:creationId xmlns:p14="http://schemas.microsoft.com/office/powerpoint/2010/main" val="508765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a:t>2023</a:t>
            </a:r>
            <a:r>
              <a:rPr kumimoji="1" lang="ja-JP" altLang="en-US" sz="1400" dirty="0"/>
              <a:t>年度より、</a:t>
            </a:r>
            <a:r>
              <a:rPr kumimoji="1" lang="en-US" altLang="ja-JP" sz="1400" dirty="0">
                <a:solidFill>
                  <a:srgbClr val="FF0000"/>
                </a:solidFill>
              </a:rPr>
              <a:t>『</a:t>
            </a:r>
            <a:r>
              <a:rPr kumimoji="1" lang="ja-JP" altLang="en-US" sz="1400" dirty="0">
                <a:solidFill>
                  <a:srgbClr val="FF0000"/>
                </a:solidFill>
              </a:rPr>
              <a:t>離島で学ぶ！　</a:t>
            </a:r>
            <a:r>
              <a:rPr kumimoji="1" lang="ja-JP" altLang="en-US" sz="1400" dirty="0"/>
              <a:t>自分を見つめ、活かし、成長する。</a:t>
            </a:r>
            <a:r>
              <a:rPr kumimoji="1" lang="en-US" altLang="ja-JP" sz="1400" dirty="0">
                <a:solidFill>
                  <a:srgbClr val="FF0000"/>
                </a:solidFill>
              </a:rPr>
              <a:t>』</a:t>
            </a:r>
            <a:r>
              <a:rPr kumimoji="1" lang="ja-JP" altLang="en-US" sz="1400" dirty="0">
                <a:solidFill>
                  <a:srgbClr val="FF0000"/>
                </a:solidFill>
              </a:rPr>
              <a:t>をテーマとして年間の研修計画を立案しました。</a:t>
            </a:r>
            <a:endParaRPr kumimoji="1" lang="en-US" altLang="ja-JP" sz="1400" dirty="0">
              <a:solidFill>
                <a:srgbClr val="FF0000"/>
              </a:solidFill>
            </a:endParaRP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11</a:t>
            </a:fld>
            <a:endParaRPr kumimoji="1" lang="ja-JP" altLang="en-US"/>
          </a:p>
        </p:txBody>
      </p:sp>
    </p:spTree>
    <p:extLst>
      <p:ext uri="{BB962C8B-B14F-4D97-AF65-F5344CB8AC3E}">
        <p14:creationId xmlns:p14="http://schemas.microsoft.com/office/powerpoint/2010/main" val="1954039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solidFill>
                  <a:srgbClr val="FF0000"/>
                </a:solidFill>
              </a:rPr>
              <a:t>これが、年間の研修スケジュールです。離島病院で、各地域オリジナルの歴史・文化・習慣などを知り、その地域で行われている医療・看護を実際に体験しながらしまの看護を学べるように、年間計画を立てています。</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12</a:t>
            </a:fld>
            <a:endParaRPr kumimoji="1" lang="ja-JP" altLang="en-US"/>
          </a:p>
        </p:txBody>
      </p:sp>
    </p:spTree>
    <p:extLst>
      <p:ext uri="{BB962C8B-B14F-4D97-AF65-F5344CB8AC3E}">
        <p14:creationId xmlns:p14="http://schemas.microsoft.com/office/powerpoint/2010/main" val="5139620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FB87F-674E-4DED-40CB-C23670F8B8E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F5381FD-8E71-6AA5-2D06-D7B5C143265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A599646-2B5B-BC8F-BE04-C4A3171F99AD}"/>
              </a:ext>
            </a:extLst>
          </p:cNvPr>
          <p:cNvSpPr>
            <a:spLocks noGrp="1"/>
          </p:cNvSpPr>
          <p:nvPr>
            <p:ph type="body" idx="1"/>
          </p:nvPr>
        </p:nvSpPr>
        <p:spPr/>
        <p:txBody>
          <a:bodyPr/>
          <a:lstStyle/>
          <a:p>
            <a:r>
              <a:rPr kumimoji="1" lang="en-US" altLang="ja-JP" sz="1400" dirty="0">
                <a:solidFill>
                  <a:srgbClr val="0070C0"/>
                </a:solidFill>
              </a:rPr>
              <a:t>2024</a:t>
            </a:r>
            <a:r>
              <a:rPr kumimoji="1" lang="ja-JP" altLang="en-US" sz="1400" dirty="0">
                <a:solidFill>
                  <a:srgbClr val="0070C0"/>
                </a:solidFill>
              </a:rPr>
              <a:t>年度より、「どこでもアイランドナース」とし、都市部病院から、各しまの病院を選べるスタイルにしました。</a:t>
            </a:r>
            <a:endParaRPr kumimoji="1" lang="en-US" altLang="ja-JP" sz="1400" dirty="0">
              <a:solidFill>
                <a:srgbClr val="0070C0"/>
              </a:solidFill>
            </a:endParaRPr>
          </a:p>
        </p:txBody>
      </p:sp>
      <p:sp>
        <p:nvSpPr>
          <p:cNvPr id="4" name="スライド番号プレースホルダー 3">
            <a:extLst>
              <a:ext uri="{FF2B5EF4-FFF2-40B4-BE49-F238E27FC236}">
                <a16:creationId xmlns:a16="http://schemas.microsoft.com/office/drawing/2014/main" id="{11585934-E7B8-3286-826B-2CFB27915B9D}"/>
              </a:ext>
            </a:extLst>
          </p:cNvPr>
          <p:cNvSpPr>
            <a:spLocks noGrp="1"/>
          </p:cNvSpPr>
          <p:nvPr>
            <p:ph type="sldNum" sz="quarter" idx="5"/>
          </p:nvPr>
        </p:nvSpPr>
        <p:spPr/>
        <p:txBody>
          <a:bodyPr/>
          <a:lstStyle/>
          <a:p>
            <a:fld id="{06B1BCA5-6AF3-46BF-8922-42A1B76C0D90}" type="slidenum">
              <a:rPr kumimoji="1" lang="ja-JP" altLang="en-US" smtClean="0"/>
              <a:t>13</a:t>
            </a:fld>
            <a:endParaRPr kumimoji="1" lang="ja-JP" altLang="en-US"/>
          </a:p>
        </p:txBody>
      </p:sp>
    </p:spTree>
    <p:extLst>
      <p:ext uri="{BB962C8B-B14F-4D97-AF65-F5344CB8AC3E}">
        <p14:creationId xmlns:p14="http://schemas.microsoft.com/office/powerpoint/2010/main" val="4127632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派遣先となる病院の紹介です。長崎県五島市にあります五島中央病院です。</a:t>
            </a:r>
            <a:r>
              <a:rPr kumimoji="1" lang="ja-JP" altLang="en-US" sz="1400" dirty="0">
                <a:solidFill>
                  <a:srgbClr val="FF0000"/>
                </a:solidFill>
              </a:rPr>
              <a:t>看護部理念は、</a:t>
            </a:r>
            <a:r>
              <a:rPr kumimoji="1" lang="en-US" altLang="ja-JP" sz="1400" dirty="0">
                <a:solidFill>
                  <a:srgbClr val="FF0000"/>
                </a:solidFill>
              </a:rPr>
              <a:t>『</a:t>
            </a:r>
            <a:r>
              <a:rPr kumimoji="1" lang="ja-JP" altLang="en-US" sz="1400" dirty="0">
                <a:solidFill>
                  <a:srgbClr val="FF0000"/>
                </a:solidFill>
              </a:rPr>
              <a:t>私たちは患者さんの権利を尊重し、安全で安心な医療と看護を目指し、地域住民に質の高い、看護を提供します</a:t>
            </a:r>
            <a:r>
              <a:rPr kumimoji="1" lang="en-US" altLang="ja-JP" sz="1400" dirty="0">
                <a:solidFill>
                  <a:srgbClr val="FF0000"/>
                </a:solidFill>
              </a:rPr>
              <a:t>』</a:t>
            </a:r>
            <a:r>
              <a:rPr kumimoji="1" lang="ja-JP" altLang="en-US" sz="1400" dirty="0">
                <a:solidFill>
                  <a:srgbClr val="FF0000"/>
                </a:solidFill>
              </a:rPr>
              <a:t>としています。看護部概要等はスライドに掲載されているアドレスにアクセスし、ご参照ください。</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14</a:t>
            </a:fld>
            <a:endParaRPr kumimoji="1" lang="ja-JP" altLang="en-US"/>
          </a:p>
        </p:txBody>
      </p:sp>
    </p:spTree>
    <p:extLst>
      <p:ext uri="{BB962C8B-B14F-4D97-AF65-F5344CB8AC3E}">
        <p14:creationId xmlns:p14="http://schemas.microsoft.com/office/powerpoint/2010/main" val="563830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長崎県新上五島町にあります、上五島病院です。看護部理念は、</a:t>
            </a:r>
            <a:r>
              <a:rPr kumimoji="1" lang="en-US" altLang="ja-JP" sz="1400" dirty="0"/>
              <a:t>『</a:t>
            </a:r>
            <a:r>
              <a:rPr kumimoji="1" lang="ja-JP" altLang="en-US" sz="1200" b="0" i="0" kern="1200" dirty="0">
                <a:solidFill>
                  <a:schemeClr val="tx1"/>
                </a:solidFill>
                <a:effectLst/>
                <a:latin typeface="+mn-lt"/>
                <a:ea typeface="+mn-ea"/>
                <a:cs typeface="+mn-cs"/>
              </a:rPr>
              <a:t>住民に信頼される看護の提供をめざす。</a:t>
            </a:r>
            <a:r>
              <a:rPr kumimoji="1" lang="en-US" altLang="ja-JP" sz="1400" dirty="0"/>
              <a:t>』</a:t>
            </a:r>
            <a:r>
              <a:rPr kumimoji="1" lang="ja-JP" altLang="en-US" sz="1400" dirty="0"/>
              <a:t>としています。看護部概要等はスライドに掲載されているアドレスにアクセスし、ご参照ください。</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15</a:t>
            </a:fld>
            <a:endParaRPr kumimoji="1" lang="ja-JP" altLang="en-US"/>
          </a:p>
        </p:txBody>
      </p:sp>
    </p:spTree>
    <p:extLst>
      <p:ext uri="{BB962C8B-B14F-4D97-AF65-F5344CB8AC3E}">
        <p14:creationId xmlns:p14="http://schemas.microsoft.com/office/powerpoint/2010/main" val="24924421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長崎県対馬市にあります、対馬病院です。看護部理念は、</a:t>
            </a:r>
            <a:r>
              <a:rPr kumimoji="1" lang="en-US" altLang="ja-JP" sz="1400" dirty="0"/>
              <a:t>『</a:t>
            </a:r>
            <a:r>
              <a:rPr kumimoji="1" lang="ja-JP" altLang="en-US" sz="1400" dirty="0"/>
              <a:t>信頼でつながるマルチな看護</a:t>
            </a:r>
            <a:r>
              <a:rPr kumimoji="1" lang="en-US" altLang="ja-JP" sz="1400" dirty="0"/>
              <a:t>』</a:t>
            </a:r>
            <a:r>
              <a:rPr kumimoji="1" lang="ja-JP" altLang="en-US" sz="1400" dirty="0"/>
              <a:t>としています。看護部概要等はスライドに掲載されているアドレスにアクセスし、ご参照ください。</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16</a:t>
            </a:fld>
            <a:endParaRPr kumimoji="1" lang="ja-JP" altLang="en-US"/>
          </a:p>
        </p:txBody>
      </p:sp>
    </p:spTree>
    <p:extLst>
      <p:ext uri="{BB962C8B-B14F-4D97-AF65-F5344CB8AC3E}">
        <p14:creationId xmlns:p14="http://schemas.microsoft.com/office/powerpoint/2010/main" val="10971034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事務手続きについては、スライドをご参照ください。（</a:t>
            </a:r>
            <a:r>
              <a:rPr kumimoji="1" lang="en-US" altLang="ja-JP" sz="1400" dirty="0"/>
              <a:t>20</a:t>
            </a:r>
            <a:r>
              <a:rPr kumimoji="1" lang="ja-JP" altLang="en-US" sz="1400" dirty="0"/>
              <a:t>秒程度掲示）</a:t>
            </a:r>
            <a:endParaRPr kumimoji="1" lang="en-US" altLang="ja-JP" sz="1400" dirty="0"/>
          </a:p>
          <a:p>
            <a:endParaRPr kumimoji="1" lang="en-US" altLang="ja-JP" sz="1400" dirty="0"/>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17</a:t>
            </a:fld>
            <a:endParaRPr kumimoji="1" lang="ja-JP" altLang="en-US"/>
          </a:p>
        </p:txBody>
      </p:sp>
    </p:spTree>
    <p:extLst>
      <p:ext uri="{BB962C8B-B14F-4D97-AF65-F5344CB8AC3E}">
        <p14:creationId xmlns:p14="http://schemas.microsoft.com/office/powerpoint/2010/main" val="25830640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solidFill>
                  <a:srgbClr val="FF0000"/>
                </a:solidFill>
              </a:rPr>
              <a:t>休暇は、年休は</a:t>
            </a:r>
            <a:r>
              <a:rPr kumimoji="1" lang="en-US" altLang="ja-JP" sz="1400" dirty="0">
                <a:solidFill>
                  <a:srgbClr val="FF0000"/>
                </a:solidFill>
              </a:rPr>
              <a:t>20</a:t>
            </a:r>
            <a:r>
              <a:rPr kumimoji="1" lang="ja-JP" altLang="en-US" sz="1400" dirty="0">
                <a:solidFill>
                  <a:srgbClr val="FF0000"/>
                </a:solidFill>
              </a:rPr>
              <a:t>日、夏季休暇</a:t>
            </a:r>
            <a:r>
              <a:rPr kumimoji="1" lang="en-US" altLang="ja-JP" sz="1400" dirty="0">
                <a:solidFill>
                  <a:srgbClr val="FF0000"/>
                </a:solidFill>
              </a:rPr>
              <a:t>5</a:t>
            </a:r>
            <a:r>
              <a:rPr kumimoji="1" lang="ja-JP" altLang="en-US" sz="1400" dirty="0">
                <a:solidFill>
                  <a:srgbClr val="FF0000"/>
                </a:solidFill>
              </a:rPr>
              <a:t>日あります。その他各種の休暇につきましては、企業団本部にお問い合わせください。</a:t>
            </a:r>
            <a:endParaRPr kumimoji="1" lang="en-US" altLang="ja-JP" sz="1400" dirty="0">
              <a:solidFill>
                <a:srgbClr val="FF0000"/>
              </a:solidFill>
            </a:endParaRPr>
          </a:p>
          <a:p>
            <a:r>
              <a:rPr kumimoji="1" lang="ja-JP" altLang="en-US" sz="1400" dirty="0">
                <a:solidFill>
                  <a:srgbClr val="FF0000"/>
                </a:solidFill>
              </a:rPr>
              <a:t>看護職員の教育体制として、キャリアパスに準じた新人教育等の各種プログラムを用意しています。また、企業団看護部で作成した「企業団キャリアラダー」を活用してキャリアアップを図っています</a:t>
            </a:r>
            <a:endParaRPr kumimoji="1" lang="en-US" altLang="ja-JP" sz="1400" dirty="0">
              <a:solidFill>
                <a:srgbClr val="FF0000"/>
              </a:solidFill>
            </a:endParaRPr>
          </a:p>
          <a:p>
            <a:r>
              <a:rPr kumimoji="1" lang="ja-JP" altLang="en-US" sz="1400" dirty="0">
                <a:solidFill>
                  <a:srgbClr val="FF0000"/>
                </a:solidFill>
              </a:rPr>
              <a:t>また、全看護職員がいつでもどこでも学習できるように、通信教育として学研ナーシングサポートを導入しています。</a:t>
            </a:r>
            <a:endParaRPr kumimoji="1" lang="en-US" altLang="ja-JP" sz="1400" dirty="0">
              <a:solidFill>
                <a:srgbClr val="FF0000"/>
              </a:solidFill>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18</a:t>
            </a:fld>
            <a:endParaRPr kumimoji="1" lang="ja-JP" altLang="en-US"/>
          </a:p>
        </p:txBody>
      </p:sp>
    </p:spTree>
    <p:extLst>
      <p:ext uri="{BB962C8B-B14F-4D97-AF65-F5344CB8AC3E}">
        <p14:creationId xmlns:p14="http://schemas.microsoft.com/office/powerpoint/2010/main" val="1459216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solidFill>
                  <a:srgbClr val="FF0000"/>
                </a:solidFill>
              </a:rPr>
              <a:t>赴任旅費、いわゆる</a:t>
            </a:r>
            <a:r>
              <a:rPr lang="ja-JP" altLang="en-US" sz="1400" dirty="0">
                <a:solidFill>
                  <a:srgbClr val="FF0000"/>
                </a:solidFill>
                <a:latin typeface="HG丸ｺﾞｼｯｸM-PRO" panose="020F0600000000000000" pitchFamily="50" charset="-128"/>
                <a:ea typeface="HG丸ｺﾞｼｯｸM-PRO" panose="020F0600000000000000" pitchFamily="50" charset="-128"/>
              </a:rPr>
              <a:t>引っ越し手当は、限度額はありますが</a:t>
            </a:r>
            <a:r>
              <a:rPr kumimoji="1" lang="ja-JP" altLang="en-US" sz="1400" dirty="0">
                <a:solidFill>
                  <a:srgbClr val="FF0000"/>
                </a:solidFill>
              </a:rPr>
              <a:t>支給します。</a:t>
            </a:r>
            <a:endParaRPr kumimoji="1" lang="en-US" altLang="ja-JP" sz="1400" dirty="0">
              <a:solidFill>
                <a:srgbClr val="FF0000"/>
              </a:solidFill>
            </a:endParaRPr>
          </a:p>
          <a:p>
            <a:r>
              <a:rPr kumimoji="1" lang="ja-JP" altLang="en-US" sz="1400" dirty="0">
                <a:solidFill>
                  <a:srgbClr val="FF0000"/>
                </a:solidFill>
              </a:rPr>
              <a:t>宿舎等は、派遣先病院で宿舎等を提供します。但し、宿舎費用は</a:t>
            </a:r>
            <a:r>
              <a:rPr kumimoji="1" lang="en-US" altLang="ja-JP" sz="1400" dirty="0">
                <a:solidFill>
                  <a:srgbClr val="FF0000"/>
                </a:solidFill>
              </a:rPr>
              <a:t>1</a:t>
            </a:r>
            <a:r>
              <a:rPr kumimoji="1" lang="ja-JP" altLang="en-US" sz="1400" dirty="0">
                <a:solidFill>
                  <a:srgbClr val="FF0000"/>
                </a:solidFill>
              </a:rPr>
              <a:t>万円～</a:t>
            </a:r>
            <a:r>
              <a:rPr kumimoji="1" lang="en-US" altLang="ja-JP" sz="1400" dirty="0">
                <a:solidFill>
                  <a:srgbClr val="FF0000"/>
                </a:solidFill>
              </a:rPr>
              <a:t>2</a:t>
            </a:r>
            <a:r>
              <a:rPr kumimoji="1" lang="ja-JP" altLang="en-US" sz="1400" dirty="0">
                <a:solidFill>
                  <a:srgbClr val="FF0000"/>
                </a:solidFill>
              </a:rPr>
              <a:t>万円程度の自己負担となります。現在賃貸されている</a:t>
            </a:r>
            <a:r>
              <a:rPr kumimoji="1" lang="ja-JP" altLang="en-US" sz="1400" dirty="0">
                <a:solidFill>
                  <a:srgbClr val="0070C0"/>
                </a:solidFill>
              </a:rPr>
              <a:t>アパート</a:t>
            </a:r>
            <a:r>
              <a:rPr kumimoji="1" lang="ja-JP" altLang="en-US" sz="1400" dirty="0">
                <a:solidFill>
                  <a:srgbClr val="FF0000"/>
                </a:solidFill>
              </a:rPr>
              <a:t>等につきましては、限度額はありますが、企業団病院での勤務期間中は支給しますので、</a:t>
            </a:r>
            <a:r>
              <a:rPr kumimoji="1" lang="ja-JP" altLang="en-US" sz="1400" dirty="0">
                <a:solidFill>
                  <a:srgbClr val="0070C0"/>
                </a:solidFill>
              </a:rPr>
              <a:t>そのまま</a:t>
            </a:r>
            <a:r>
              <a:rPr kumimoji="1" lang="ja-JP" altLang="en-US" sz="1400" dirty="0">
                <a:solidFill>
                  <a:srgbClr val="FF0000"/>
                </a:solidFill>
              </a:rPr>
              <a:t>継続賃貸することも可能です。詳細は企業団本部にご確認ください。</a:t>
            </a:r>
            <a:endParaRPr kumimoji="1" lang="en-US" altLang="ja-JP" sz="1400" dirty="0">
              <a:solidFill>
                <a:srgbClr val="FF0000"/>
              </a:solidFill>
            </a:endParaRPr>
          </a:p>
          <a:p>
            <a:r>
              <a:rPr kumimoji="1" lang="ja-JP" altLang="en-US" sz="1400" dirty="0">
                <a:solidFill>
                  <a:srgbClr val="FF0000"/>
                </a:solidFill>
              </a:rPr>
              <a:t>原則として、派遣前には候補者として、各病院の見学の機会を設けています。見学後に最終の意思決定をお伝えください。</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19</a:t>
            </a:fld>
            <a:endParaRPr kumimoji="1" lang="ja-JP" altLang="en-US"/>
          </a:p>
        </p:txBody>
      </p:sp>
    </p:spTree>
    <p:extLst>
      <p:ext uri="{BB962C8B-B14F-4D97-AF65-F5344CB8AC3E}">
        <p14:creationId xmlns:p14="http://schemas.microsoft.com/office/powerpoint/2010/main" val="1629387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スライド イメージ プレースホルダー 1">
            <a:extLst>
              <a:ext uri="{FF2B5EF4-FFF2-40B4-BE49-F238E27FC236}">
                <a16:creationId xmlns:a16="http://schemas.microsoft.com/office/drawing/2014/main" id="{9E60890C-5049-0E23-1CFA-627FAF6CD78D}"/>
              </a:ext>
            </a:extLst>
          </p:cNvPr>
          <p:cNvSpPr>
            <a:spLocks noGrp="1" noRot="1" noChangeAspect="1" noChangeArrowheads="1" noTextEdit="1"/>
          </p:cNvSpPr>
          <p:nvPr>
            <p:ph type="sldImg"/>
          </p:nvPr>
        </p:nvSpPr>
        <p:spPr>
          <a:ln/>
        </p:spPr>
      </p:sp>
      <p:sp>
        <p:nvSpPr>
          <p:cNvPr id="10243" name="ノート プレースホルダー 2">
            <a:extLst>
              <a:ext uri="{FF2B5EF4-FFF2-40B4-BE49-F238E27FC236}">
                <a16:creationId xmlns:a16="http://schemas.microsoft.com/office/drawing/2014/main" id="{A9D11F10-EACF-44C3-0F14-9B0793F78D85}"/>
              </a:ext>
            </a:extLst>
          </p:cNvPr>
          <p:cNvSpPr>
            <a:spLocks noGrp="1" noChangeArrowheads="1"/>
          </p:cNvSpPr>
          <p:nvPr>
            <p:ph type="body" idx="1"/>
          </p:nvPr>
        </p:nvSpPr>
        <p:spPr>
          <a:xfrm>
            <a:off x="661104" y="5056488"/>
            <a:ext cx="5293499" cy="5054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sz="1400" b="0" dirty="0">
                <a:latin typeface="游ゴシック" panose="020B0400000000000000" pitchFamily="50" charset="-128"/>
                <a:ea typeface="游ゴシック" panose="020B0400000000000000" pitchFamily="50" charset="-128"/>
              </a:rPr>
              <a:t>はじめに、長崎県病院企業団について説明します。長崎県病院企業団とは、地方公営企業の経営に関する事務を、共同処理する一部事務組合という地方公共団体です。</a:t>
            </a:r>
            <a:endParaRPr lang="en-US" altLang="ja-JP" sz="1400" b="0" dirty="0">
              <a:latin typeface="游ゴシック" panose="020B0400000000000000" pitchFamily="50" charset="-128"/>
              <a:ea typeface="游ゴシック" panose="020B0400000000000000" pitchFamily="50" charset="-128"/>
            </a:endParaRPr>
          </a:p>
          <a:p>
            <a:r>
              <a:rPr lang="ja-JP" altLang="en-US" sz="1400" b="0" dirty="0">
                <a:latin typeface="游ゴシック" panose="020B0400000000000000" pitchFamily="50" charset="-128"/>
                <a:ea typeface="游ゴシック" panose="020B0400000000000000" pitchFamily="50" charset="-128"/>
              </a:rPr>
              <a:t>総務大臣の許可によって平成２１年４月１日に設立され、</a:t>
            </a:r>
            <a:r>
              <a:rPr lang="ja-JP" altLang="en-US" sz="1400" b="0" dirty="0">
                <a:solidFill>
                  <a:srgbClr val="0070C0"/>
                </a:solidFill>
                <a:latin typeface="游ゴシック" panose="020B0400000000000000" pitchFamily="50" charset="-128"/>
                <a:ea typeface="游ゴシック" panose="020B0400000000000000" pitchFamily="50" charset="-128"/>
              </a:rPr>
              <a:t>県と</a:t>
            </a:r>
            <a:r>
              <a:rPr lang="ja-JP" altLang="en-US" sz="1400" b="0" dirty="0">
                <a:latin typeface="游ゴシック" panose="020B0400000000000000" pitchFamily="50" charset="-128"/>
                <a:ea typeface="游ゴシック" panose="020B0400000000000000" pitchFamily="50" charset="-128"/>
              </a:rPr>
              <a:t>離島地域及び、島原地域の６市１町が病院企業団の構成団体となっています。</a:t>
            </a:r>
            <a:endParaRPr lang="en-US" altLang="ja-JP" sz="1400" b="0" dirty="0">
              <a:latin typeface="游ゴシック" panose="020B0400000000000000" pitchFamily="50" charset="-128"/>
              <a:ea typeface="游ゴシック" panose="020B0400000000000000" pitchFamily="50" charset="-128"/>
            </a:endParaRPr>
          </a:p>
          <a:p>
            <a:endParaRPr lang="ja-JP" altLang="en-US" sz="1800" b="1" dirty="0">
              <a:latin typeface="游ゴシック" panose="020B0400000000000000" pitchFamily="50" charset="-128"/>
              <a:ea typeface="游ゴシック" panose="020B0400000000000000" pitchFamily="50" charset="-128"/>
            </a:endParaRPr>
          </a:p>
          <a:p>
            <a:endParaRPr lang="ja-JP" altLang="en-US" sz="1800" b="1" dirty="0">
              <a:latin typeface="游ゴシック" panose="020B0400000000000000" pitchFamily="50" charset="-128"/>
              <a:ea typeface="游ゴシック" panose="020B0400000000000000" pitchFamily="50" charset="-128"/>
            </a:endParaRPr>
          </a:p>
          <a:p>
            <a:endParaRPr lang="ja-JP" altLang="en-US" sz="1600" b="1" dirty="0">
              <a:latin typeface="游ゴシック" panose="020B0400000000000000" pitchFamily="50" charset="-128"/>
              <a:ea typeface="游ゴシック" panose="020B0400000000000000" pitchFamily="50" charset="-128"/>
            </a:endParaRPr>
          </a:p>
        </p:txBody>
      </p:sp>
      <p:sp>
        <p:nvSpPr>
          <p:cNvPr id="10244" name="スライド番号プレースホルダー 3">
            <a:extLst>
              <a:ext uri="{FF2B5EF4-FFF2-40B4-BE49-F238E27FC236}">
                <a16:creationId xmlns:a16="http://schemas.microsoft.com/office/drawing/2014/main" id="{13AB75C4-2687-3B23-470F-6036DD690C2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260E03C-AC68-4EB0-B199-701DD91BAFE9}" type="slidenum">
              <a:rPr kumimoji="1" lang="en-US" altLang="ja-JP"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五島中央病院の看護師宿舎です。</a:t>
            </a:r>
            <a:endParaRPr kumimoji="1" lang="en-US" altLang="ja-JP" sz="1400" dirty="0"/>
          </a:p>
          <a:p>
            <a:r>
              <a:rPr lang="en-US" altLang="ja-JP" sz="1400" kern="100" dirty="0">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11</a:t>
            </a:r>
            <a:r>
              <a:rPr lang="ja-JP" altLang="en-US" sz="1400" kern="100" dirty="0">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畳</a:t>
            </a:r>
            <a:r>
              <a:rPr lang="en-US" altLang="ja-JP" sz="1400" kern="100" dirty="0">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1K</a:t>
            </a:r>
            <a:r>
              <a:rPr lang="ja-JP" altLang="en-US" sz="1400" kern="100" dirty="0">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で、広々とした空間で、収納棚も十分な広さです。</a:t>
            </a:r>
            <a:r>
              <a:rPr lang="ja-JP" altLang="en-US" sz="1400" dirty="0">
                <a:solidFill>
                  <a:srgbClr val="FF0000"/>
                </a:solidFill>
                <a:latin typeface="HG丸ｺﾞｼｯｸM-PRO" panose="020F0600000000000000" pitchFamily="50" charset="-128"/>
                <a:ea typeface="HG丸ｺﾞｼｯｸM-PRO" panose="020F0600000000000000" pitchFamily="50" charset="-128"/>
              </a:rPr>
              <a:t>バス・トイレ別で、玄関には「ドアフォン」がついていて、セキュリティーも保てます。</a:t>
            </a:r>
            <a:endParaRPr kumimoji="1" lang="ja-JP" altLang="en-US" sz="1400" dirty="0">
              <a:solidFill>
                <a:srgbClr val="FF0000"/>
              </a:solidFill>
            </a:endParaRP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20</a:t>
            </a:fld>
            <a:endParaRPr kumimoji="1" lang="ja-JP" altLang="en-US"/>
          </a:p>
        </p:txBody>
      </p:sp>
    </p:spTree>
    <p:extLst>
      <p:ext uri="{BB962C8B-B14F-4D97-AF65-F5344CB8AC3E}">
        <p14:creationId xmlns:p14="http://schemas.microsoft.com/office/powerpoint/2010/main" val="1956671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上五島病院、看護師宿舎です。</a:t>
            </a:r>
            <a:r>
              <a:rPr lang="en-US" altLang="ja-JP" sz="1400" dirty="0">
                <a:solidFill>
                  <a:srgbClr val="FF0000"/>
                </a:solidFill>
                <a:latin typeface="HG丸ｺﾞｼｯｸM-PRO" panose="020F0600000000000000" pitchFamily="50" charset="-128"/>
                <a:ea typeface="HG丸ｺﾞｼｯｸM-PRO" panose="020F0600000000000000" pitchFamily="50" charset="-128"/>
              </a:rPr>
              <a:t>2DK</a:t>
            </a:r>
            <a:r>
              <a:rPr lang="ja-JP" altLang="en-US" sz="1400" dirty="0">
                <a:solidFill>
                  <a:srgbClr val="FF0000"/>
                </a:solidFill>
                <a:latin typeface="HG丸ｺﾞｼｯｸM-PRO" panose="020F0600000000000000" pitchFamily="50" charset="-128"/>
                <a:ea typeface="HG丸ｺﾞｼｯｸM-PRO" panose="020F0600000000000000" pitchFamily="50" charset="-128"/>
              </a:rPr>
              <a:t>で明るい室内です。バス・トイレ別となっています。</a:t>
            </a:r>
            <a:endParaRPr kumimoji="1" lang="ja-JP" altLang="en-US" sz="1400" dirty="0">
              <a:solidFill>
                <a:srgbClr val="FF0000"/>
              </a:solidFill>
            </a:endParaRP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21</a:t>
            </a:fld>
            <a:endParaRPr kumimoji="1" lang="ja-JP" altLang="en-US"/>
          </a:p>
        </p:txBody>
      </p:sp>
    </p:spTree>
    <p:extLst>
      <p:ext uri="{BB962C8B-B14F-4D97-AF65-F5344CB8AC3E}">
        <p14:creationId xmlns:p14="http://schemas.microsoft.com/office/powerpoint/2010/main" val="23420453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対馬病院の職員宿舎です。</a:t>
            </a:r>
            <a:r>
              <a:rPr lang="ja-JP" altLang="en-US" sz="1400" dirty="0">
                <a:solidFill>
                  <a:srgbClr val="FF0000"/>
                </a:solidFill>
                <a:latin typeface="HG丸ｺﾞｼｯｸM-PRO" panose="020F0600000000000000" pitchFamily="50" charset="-128"/>
                <a:ea typeface="HG丸ｺﾞｼｯｸM-PRO" panose="020F0600000000000000" pitchFamily="50" charset="-128"/>
              </a:rPr>
              <a:t>病院から</a:t>
            </a:r>
            <a:r>
              <a:rPr lang="ja-JP" altLang="en-US" sz="1400" u="sng" dirty="0">
                <a:solidFill>
                  <a:srgbClr val="FF0000"/>
                </a:solidFill>
                <a:latin typeface="HG丸ｺﾞｼｯｸM-PRO" panose="020F0600000000000000" pitchFamily="50" charset="-128"/>
                <a:ea typeface="HG丸ｺﾞｼｯｸM-PRO" panose="020F0600000000000000" pitchFamily="50" charset="-128"/>
              </a:rPr>
              <a:t>徒歩</a:t>
            </a:r>
            <a:r>
              <a:rPr lang="en-US" altLang="ja-JP" sz="1400" dirty="0">
                <a:solidFill>
                  <a:srgbClr val="FF0000"/>
                </a:solidFill>
                <a:latin typeface="HG丸ｺﾞｼｯｸM-PRO" panose="020F0600000000000000" pitchFamily="50" charset="-128"/>
                <a:ea typeface="HG丸ｺﾞｼｯｸM-PRO" panose="020F0600000000000000" pitchFamily="50" charset="-128"/>
              </a:rPr>
              <a:t>5</a:t>
            </a:r>
            <a:r>
              <a:rPr lang="ja-JP" altLang="en-US" sz="1400" dirty="0">
                <a:solidFill>
                  <a:srgbClr val="FF0000"/>
                </a:solidFill>
                <a:latin typeface="HG丸ｺﾞｼｯｸM-PRO" panose="020F0600000000000000" pitchFamily="50" charset="-128"/>
                <a:ea typeface="HG丸ｺﾞｼｯｸM-PRO" panose="020F0600000000000000" pitchFamily="50" charset="-128"/>
              </a:rPr>
              <a:t>分の所にあります。</a:t>
            </a:r>
            <a:r>
              <a:rPr lang="en-US" altLang="ja-JP" sz="1400" dirty="0">
                <a:solidFill>
                  <a:srgbClr val="FF0000"/>
                </a:solidFill>
                <a:latin typeface="HG丸ｺﾞｼｯｸM-PRO" panose="020F0600000000000000" pitchFamily="50" charset="-128"/>
                <a:ea typeface="HG丸ｺﾞｼｯｸM-PRO" panose="020F0600000000000000" pitchFamily="50" charset="-128"/>
              </a:rPr>
              <a:t>1K</a:t>
            </a:r>
            <a:r>
              <a:rPr lang="ja-JP" altLang="en-US" sz="1400" dirty="0">
                <a:solidFill>
                  <a:srgbClr val="FF0000"/>
                </a:solidFill>
                <a:latin typeface="HG丸ｺﾞｼｯｸM-PRO" panose="020F0600000000000000" pitchFamily="50" charset="-128"/>
                <a:ea typeface="HG丸ｺﾞｼｯｸM-PRO" panose="020F0600000000000000" pitchFamily="50" charset="-128"/>
              </a:rPr>
              <a:t>で、収納棚も広く、クローゼットもついています。バス・トイレ別となっています。　</a:t>
            </a:r>
            <a:r>
              <a:rPr kumimoji="1" lang="ja-JP" altLang="en-US" sz="1400" dirty="0">
                <a:solidFill>
                  <a:srgbClr val="FF0000"/>
                </a:solidFill>
                <a:latin typeface="HG丸ｺﾞｼｯｸM-PRO" panose="020F0600000000000000" pitchFamily="50" charset="-128"/>
                <a:ea typeface="HG丸ｺﾞｼｯｸM-PRO" panose="020F0600000000000000" pitchFamily="50" charset="-128"/>
              </a:rPr>
              <a:t>　　</a:t>
            </a:r>
            <a:r>
              <a:rPr lang="ja-JP" altLang="en-US" sz="1400" dirty="0">
                <a:solidFill>
                  <a:srgbClr val="FF0000"/>
                </a:solidFill>
                <a:latin typeface="HG丸ｺﾞｼｯｸM-PRO" panose="020F0600000000000000" pitchFamily="50" charset="-128"/>
                <a:ea typeface="HG丸ｺﾞｼｯｸM-PRO" panose="020F0600000000000000" pitchFamily="50" charset="-128"/>
              </a:rPr>
              <a:t>　</a:t>
            </a:r>
            <a:r>
              <a:rPr lang="ja-JP" altLang="en-US" sz="1400" dirty="0">
                <a:latin typeface="HG丸ｺﾞｼｯｸM-PRO" panose="020F0600000000000000" pitchFamily="50" charset="-128"/>
                <a:ea typeface="HG丸ｺﾞｼｯｸM-PRO" panose="020F0600000000000000" pitchFamily="50" charset="-128"/>
              </a:rPr>
              <a:t>　　　   　</a:t>
            </a:r>
            <a:endParaRPr kumimoji="1" lang="ja-JP" altLang="en-US" sz="1400" dirty="0"/>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22</a:t>
            </a:fld>
            <a:endParaRPr kumimoji="1" lang="ja-JP" altLang="en-US"/>
          </a:p>
        </p:txBody>
      </p:sp>
    </p:spTree>
    <p:extLst>
      <p:ext uri="{BB962C8B-B14F-4D97-AF65-F5344CB8AC3E}">
        <p14:creationId xmlns:p14="http://schemas.microsoft.com/office/powerpoint/2010/main" val="26738232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対馬病院</a:t>
            </a:r>
            <a:r>
              <a:rPr kumimoji="1" lang="ja-JP" altLang="en-US" sz="1400" dirty="0">
                <a:solidFill>
                  <a:srgbClr val="FF0000"/>
                </a:solidFill>
              </a:rPr>
              <a:t>の</a:t>
            </a:r>
            <a:r>
              <a:rPr kumimoji="1" lang="ja-JP" altLang="en-US" sz="1400" dirty="0"/>
              <a:t>高浜宿舎です。</a:t>
            </a:r>
            <a:r>
              <a:rPr lang="ja-JP" altLang="en-US" sz="1400" dirty="0">
                <a:latin typeface="HG丸ｺﾞｼｯｸM-PRO" panose="020F0600000000000000" pitchFamily="50" charset="-128"/>
                <a:ea typeface="HG丸ｺﾞｼｯｸM-PRO" panose="020F0600000000000000" pitchFamily="50" charset="-128"/>
              </a:rPr>
              <a:t>病院から</a:t>
            </a:r>
            <a:r>
              <a:rPr lang="ja-JP" altLang="en-US" sz="1400" u="sng" dirty="0">
                <a:latin typeface="HG丸ｺﾞｼｯｸM-PRO" panose="020F0600000000000000" pitchFamily="50" charset="-128"/>
                <a:ea typeface="HG丸ｺﾞｼｯｸM-PRO" panose="020F0600000000000000" pitchFamily="50" charset="-128"/>
              </a:rPr>
              <a:t>車で</a:t>
            </a:r>
            <a:r>
              <a:rPr lang="en-US" altLang="ja-JP" sz="1400" dirty="0">
                <a:latin typeface="HG丸ｺﾞｼｯｸM-PRO" panose="020F0600000000000000" pitchFamily="50" charset="-128"/>
                <a:ea typeface="HG丸ｺﾞｼｯｸM-PRO" panose="020F0600000000000000" pitchFamily="50" charset="-128"/>
              </a:rPr>
              <a:t>5</a:t>
            </a:r>
            <a:r>
              <a:rPr lang="ja-JP" altLang="en-US" sz="1400" dirty="0">
                <a:latin typeface="HG丸ｺﾞｼｯｸM-PRO" panose="020F0600000000000000" pitchFamily="50" charset="-128"/>
                <a:ea typeface="HG丸ｺﾞｼｯｸM-PRO" panose="020F0600000000000000" pitchFamily="50" charset="-128"/>
              </a:rPr>
              <a:t>分の所にあります。</a:t>
            </a:r>
            <a:r>
              <a:rPr lang="en-US" altLang="ja-JP" sz="1400" dirty="0">
                <a:latin typeface="HG丸ｺﾞｼｯｸM-PRO" panose="020F0600000000000000" pitchFamily="50" charset="-128"/>
                <a:ea typeface="HG丸ｺﾞｼｯｸM-PRO" panose="020F0600000000000000" pitchFamily="50" charset="-128"/>
              </a:rPr>
              <a:t>1LDK</a:t>
            </a:r>
            <a:r>
              <a:rPr lang="ja-JP" altLang="en-US" sz="1400" dirty="0">
                <a:latin typeface="HG丸ｺﾞｼｯｸM-PRO" panose="020F0600000000000000" pitchFamily="50" charset="-128"/>
                <a:ea typeface="HG丸ｺﾞｼｯｸM-PRO" panose="020F0600000000000000" pitchFamily="50" charset="-128"/>
              </a:rPr>
              <a:t>で、</a:t>
            </a:r>
            <a:r>
              <a:rPr lang="ja-JP" altLang="en-US" sz="1400" dirty="0">
                <a:solidFill>
                  <a:srgbClr val="FF0000"/>
                </a:solidFill>
                <a:latin typeface="HG丸ｺﾞｼｯｸM-PRO" panose="020F0600000000000000" pitchFamily="50" charset="-128"/>
                <a:ea typeface="HG丸ｺﾞｼｯｸM-PRO" panose="020F0600000000000000" pitchFamily="50" charset="-128"/>
              </a:rPr>
              <a:t>収納棚も広く、クローゼットもついています。</a:t>
            </a:r>
            <a:r>
              <a:rPr lang="ja-JP" altLang="en-US" sz="1400" dirty="0">
                <a:latin typeface="HG丸ｺﾞｼｯｸM-PRO" panose="020F0600000000000000" pitchFamily="50" charset="-128"/>
                <a:ea typeface="HG丸ｺﾞｼｯｸM-PRO" panose="020F0600000000000000" pitchFamily="50" charset="-128"/>
              </a:rPr>
              <a:t>同じく</a:t>
            </a:r>
            <a:r>
              <a:rPr lang="ja-JP" altLang="en-US" sz="1400" dirty="0">
                <a:solidFill>
                  <a:srgbClr val="FF0000"/>
                </a:solidFill>
                <a:latin typeface="HG丸ｺﾞｼｯｸM-PRO" panose="020F0600000000000000" pitchFamily="50" charset="-128"/>
                <a:ea typeface="HG丸ｺﾞｼｯｸM-PRO" panose="020F0600000000000000" pitchFamily="50" charset="-128"/>
              </a:rPr>
              <a:t>バス・トイレ別となっています。</a:t>
            </a:r>
            <a:endParaRPr kumimoji="1" lang="ja-JP" altLang="en-US" sz="1400" dirty="0"/>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23</a:t>
            </a:fld>
            <a:endParaRPr kumimoji="1" lang="ja-JP" altLang="en-US"/>
          </a:p>
        </p:txBody>
      </p:sp>
    </p:spTree>
    <p:extLst>
      <p:ext uri="{BB962C8B-B14F-4D97-AF65-F5344CB8AC3E}">
        <p14:creationId xmlns:p14="http://schemas.microsoft.com/office/powerpoint/2010/main" val="12071231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長崎県病院企業</a:t>
            </a:r>
            <a:r>
              <a:rPr lang="ja-JP"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団においては、</a:t>
            </a:r>
            <a:r>
              <a:rPr lang="ja-JP" altLang="en-US"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このように</a:t>
            </a:r>
            <a:r>
              <a:rPr lang="ja-JP"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各種</a:t>
            </a:r>
            <a:r>
              <a:rPr lang="ja-JP" altLang="en-US"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1400" kern="100" dirty="0">
                <a:solidFill>
                  <a:srgbClr val="FF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修学</a:t>
            </a:r>
            <a:r>
              <a:rPr lang="ja-JP" altLang="en-US"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資金の</a:t>
            </a:r>
            <a:r>
              <a:rPr lang="ja-JP"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貸与制度やキャリアラダー、資格支援、</a:t>
            </a:r>
            <a:r>
              <a:rPr lang="ja-JP" altLang="en-US" sz="1400" kern="100" dirty="0">
                <a:solidFill>
                  <a:srgbClr val="FF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役割別</a:t>
            </a:r>
            <a:r>
              <a:rPr lang="ja-JP"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研修などを取り入れ</a:t>
            </a:r>
            <a:r>
              <a:rPr lang="ja-JP" altLang="en-US" sz="1400" b="1"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1400" b="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看護の質向上をめざしています。</a:t>
            </a:r>
            <a:endParaRPr lang="en-US" altLang="ja-JP" sz="1400" b="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b="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企業団の病院の各施設には、</a:t>
            </a:r>
            <a:r>
              <a:rPr lang="ja-JP" altLang="ja-JP"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認定看護管理者や</a:t>
            </a:r>
            <a:r>
              <a:rPr lang="ja-JP" altLang="en-US"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診療看護師、</a:t>
            </a:r>
            <a:r>
              <a:rPr lang="ja-JP" altLang="ja-JP"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認定看護師等の</a:t>
            </a:r>
            <a:r>
              <a:rPr lang="ja-JP" altLang="en-US"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有資格者が年々増加し、令和</a:t>
            </a:r>
            <a:r>
              <a:rPr lang="en-US" altLang="ja-JP"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7</a:t>
            </a:r>
            <a:r>
              <a:rPr lang="ja-JP" altLang="en-US"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年</a:t>
            </a:r>
            <a:r>
              <a:rPr lang="en-US" altLang="ja-JP"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4</a:t>
            </a:r>
            <a:r>
              <a:rPr lang="ja-JP" altLang="en-US"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月</a:t>
            </a:r>
            <a:r>
              <a:rPr lang="en-US" altLang="ja-JP"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1</a:t>
            </a:r>
            <a:r>
              <a:rPr lang="ja-JP" altLang="en-US"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日現在で、総勢</a:t>
            </a:r>
            <a:r>
              <a:rPr lang="en-US" altLang="ja-JP"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37</a:t>
            </a:r>
            <a:r>
              <a:rPr lang="ja-JP" altLang="en-US"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名のスペシャリストが勤務しています。</a:t>
            </a:r>
            <a:endParaRPr lang="en-US" altLang="ja-JP"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各看護分野のスペシャリストは、診療・看護・看護職員の教育等で活躍しています。</a:t>
            </a:r>
            <a:endParaRPr lang="en-US" altLang="ja-JP" sz="140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b="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詳細は、病院企業団ホームページ　「認定・専門・診療看護師」をご覧ください。</a:t>
            </a:r>
            <a:endParaRPr lang="ja-JP" altLang="ja-JP" sz="1400" b="0" kern="100" dirty="0">
              <a:solidFill>
                <a:srgbClr val="C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kumimoji="1" lang="ja-JP" altLang="en-US" sz="1400"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581D516-F6C4-4BA9-B3DB-9D5A602A9322}"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076118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長崎県病院企業団の修学資金の貸与制度をご紹介します。</a:t>
            </a:r>
            <a:endParaRPr kumimoji="1" lang="en-US" altLang="ja-JP" sz="1400" dirty="0"/>
          </a:p>
          <a:p>
            <a:r>
              <a:rPr kumimoji="1" lang="ja-JP" altLang="en-US" sz="1400" dirty="0"/>
              <a:t>詳しくは、長崎県病院企業団のホームページでご参照ください。</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25</a:t>
            </a:fld>
            <a:endParaRPr kumimoji="1" lang="ja-JP" altLang="en-US"/>
          </a:p>
        </p:txBody>
      </p:sp>
    </p:spTree>
    <p:extLst>
      <p:ext uri="{BB962C8B-B14F-4D97-AF65-F5344CB8AC3E}">
        <p14:creationId xmlns:p14="http://schemas.microsoft.com/office/powerpoint/2010/main" val="1889858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企業団のホームページ内に看護部門のホームページがあります。詳細は、アイランドナース・ネットワークのぺージにアクセスして、ご確認ください。</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26</a:t>
            </a:fld>
            <a:endParaRPr kumimoji="1" lang="ja-JP" altLang="en-US"/>
          </a:p>
        </p:txBody>
      </p:sp>
    </p:spTree>
    <p:extLst>
      <p:ext uri="{BB962C8B-B14F-4D97-AF65-F5344CB8AC3E}">
        <p14:creationId xmlns:p14="http://schemas.microsoft.com/office/powerpoint/2010/main" val="25925981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最後に、ホームページの</a:t>
            </a:r>
            <a:r>
              <a:rPr kumimoji="1" lang="en-US" altLang="ja-JP" sz="1400" dirty="0"/>
              <a:t>VIVANT </a:t>
            </a:r>
            <a:r>
              <a:rPr kumimoji="1" lang="ja-JP" altLang="en-US" sz="1400" dirty="0"/>
              <a:t>ナースのぺージでは、長崎県病院企業団で、イキイキ、ハツラツと、仕事（</a:t>
            </a:r>
            <a:r>
              <a:rPr kumimoji="1" lang="en-US" altLang="ja-JP" sz="1400" dirty="0"/>
              <a:t>WORK</a:t>
            </a:r>
            <a:r>
              <a:rPr kumimoji="1" lang="ja-JP" altLang="en-US" sz="1400" dirty="0"/>
              <a:t>）や生活（</a:t>
            </a:r>
            <a:r>
              <a:rPr kumimoji="1" lang="en-US" altLang="ja-JP" sz="1400" dirty="0"/>
              <a:t>LIFE</a:t>
            </a:r>
            <a:r>
              <a:rPr kumimoji="1" lang="ja-JP" altLang="en-US" sz="1400" dirty="0"/>
              <a:t>）を楽しみながら働く看護職員を、</a:t>
            </a:r>
            <a:endParaRPr kumimoji="1" lang="en-US" altLang="ja-JP" sz="1400" dirty="0"/>
          </a:p>
          <a:p>
            <a:r>
              <a:rPr kumimoji="1" lang="en-US" altLang="ja-JP" sz="1400" dirty="0"/>
              <a:t>2</a:t>
            </a:r>
            <a:r>
              <a:rPr kumimoji="1" lang="ja-JP" altLang="en-US" sz="1400" dirty="0"/>
              <a:t>か月ごとにクローズアップして紹介していますので、こちらも是非ご覧ください。</a:t>
            </a:r>
            <a:endParaRPr kumimoji="1" lang="en-US" altLang="ja-JP" sz="1400" dirty="0"/>
          </a:p>
          <a:p>
            <a:endParaRPr kumimoji="1" lang="ja-JP" altLang="en-US" dirty="0"/>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27</a:t>
            </a:fld>
            <a:endParaRPr kumimoji="1" lang="ja-JP" altLang="en-US"/>
          </a:p>
        </p:txBody>
      </p:sp>
    </p:spTree>
    <p:extLst>
      <p:ext uri="{BB962C8B-B14F-4D97-AF65-F5344CB8AC3E}">
        <p14:creationId xmlns:p14="http://schemas.microsoft.com/office/powerpoint/2010/main" val="881905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28</a:t>
            </a:fld>
            <a:endParaRPr kumimoji="1" lang="ja-JP" altLang="en-US"/>
          </a:p>
        </p:txBody>
      </p:sp>
    </p:spTree>
    <p:extLst>
      <p:ext uri="{BB962C8B-B14F-4D97-AF65-F5344CB8AC3E}">
        <p14:creationId xmlns:p14="http://schemas.microsoft.com/office/powerpoint/2010/main" val="1077542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病院企業団看護部門の組織体制です。</a:t>
            </a:r>
            <a:endParaRPr kumimoji="1" lang="en-US" altLang="ja-JP" sz="1400" dirty="0"/>
          </a:p>
          <a:p>
            <a:r>
              <a:rPr kumimoji="1" lang="ja-JP" altLang="en-US" sz="1400" dirty="0"/>
              <a:t>基幹病院６施設、地域病院２施設、附属診療所３施設があり、各病院の看護部組織体制を表示しています。</a:t>
            </a:r>
            <a:endParaRPr kumimoji="1" lang="en-US" altLang="ja-JP" sz="1400" dirty="0"/>
          </a:p>
          <a:p>
            <a:endParaRPr kumimoji="1" lang="ja-JP" altLang="en-US" dirty="0"/>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3</a:t>
            </a:fld>
            <a:endParaRPr kumimoji="1" lang="ja-JP" altLang="en-US"/>
          </a:p>
        </p:txBody>
      </p:sp>
    </p:spTree>
    <p:extLst>
      <p:ext uri="{BB962C8B-B14F-4D97-AF65-F5344CB8AC3E}">
        <p14:creationId xmlns:p14="http://schemas.microsoft.com/office/powerpoint/2010/main" val="4237490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この事業の趣旨は、病院企業団の離島病院における、看護師・助産師（以下、看護師等　という）の確保対策として、しまの看護支援事業を実施することにあります。</a:t>
            </a:r>
            <a:endParaRPr kumimoji="1" lang="en-US" altLang="ja-JP" sz="1400" dirty="0"/>
          </a:p>
          <a:p>
            <a:r>
              <a:rPr kumimoji="1" lang="ja-JP" altLang="en-US" sz="1400" dirty="0"/>
              <a:t>目的は、都市部の大規模病院から離島の病院へ看護師等を派遣することにより、離島の病院における看護師等の確保の一助となること。</a:t>
            </a:r>
            <a:endParaRPr kumimoji="1" lang="en-US" altLang="ja-JP" sz="1400" dirty="0"/>
          </a:p>
          <a:p>
            <a:r>
              <a:rPr kumimoji="1" lang="ja-JP" altLang="en-US" sz="1400" dirty="0"/>
              <a:t>都市部の病院看護師においては、自病院では経験できない地域医療・看護を学ぶことで、看護実践能力の向上が図れることにあります。</a:t>
            </a:r>
            <a:endParaRPr kumimoji="1" lang="en-US" altLang="ja-JP" sz="1400" dirty="0"/>
          </a:p>
          <a:p>
            <a:r>
              <a:rPr kumimoji="1" lang="ja-JP" altLang="en-US" sz="1400" dirty="0"/>
              <a:t>また、双方の交流をもつことも目的としています。</a:t>
            </a:r>
            <a:endParaRPr kumimoji="1" lang="en-US" altLang="ja-JP" sz="1400" dirty="0"/>
          </a:p>
          <a:p>
            <a:r>
              <a:rPr kumimoji="1" lang="ja-JP" altLang="en-US" sz="1400" dirty="0"/>
              <a:t>平成</a:t>
            </a:r>
            <a:r>
              <a:rPr kumimoji="1" lang="en-US" altLang="ja-JP" sz="1400" dirty="0"/>
              <a:t>22</a:t>
            </a:r>
            <a:r>
              <a:rPr kumimoji="1" lang="ja-JP" altLang="en-US" sz="1400" dirty="0"/>
              <a:t>年に上五島病院と長崎医療センター、平成</a:t>
            </a:r>
            <a:r>
              <a:rPr kumimoji="1" lang="en-US" altLang="ja-JP" sz="1400" dirty="0"/>
              <a:t>26</a:t>
            </a:r>
            <a:r>
              <a:rPr kumimoji="1" lang="ja-JP" altLang="en-US" sz="1400" dirty="0"/>
              <a:t>年に対馬病院と九州医療センター、平成</a:t>
            </a:r>
            <a:r>
              <a:rPr kumimoji="1" lang="en-US" altLang="ja-JP" sz="1400" dirty="0"/>
              <a:t>27</a:t>
            </a:r>
            <a:r>
              <a:rPr kumimoji="1" lang="ja-JP" altLang="en-US" sz="1400" dirty="0"/>
              <a:t>年に五島中央病院と長崎大学病院で協定を締結しました。</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4</a:t>
            </a:fld>
            <a:endParaRPr kumimoji="1" lang="ja-JP" altLang="en-US"/>
          </a:p>
        </p:txBody>
      </p:sp>
    </p:spTree>
    <p:extLst>
      <p:ext uri="{BB962C8B-B14F-4D97-AF65-F5344CB8AC3E}">
        <p14:creationId xmlns:p14="http://schemas.microsoft.com/office/powerpoint/2010/main" val="3999032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事業スキームです。</a:t>
            </a:r>
            <a:r>
              <a:rPr kumimoji="1" lang="ja-JP" altLang="en-US" sz="1400" dirty="0">
                <a:solidFill>
                  <a:srgbClr val="FF0000"/>
                </a:solidFill>
              </a:rPr>
              <a:t>都市部の病院から派遣先の離島の病院へ、原則</a:t>
            </a:r>
            <a:r>
              <a:rPr kumimoji="1" lang="en-US" altLang="ja-JP" sz="1400" dirty="0">
                <a:solidFill>
                  <a:srgbClr val="FF0000"/>
                </a:solidFill>
              </a:rPr>
              <a:t>1</a:t>
            </a:r>
            <a:r>
              <a:rPr kumimoji="1" lang="ja-JP" altLang="en-US" sz="1400" dirty="0">
                <a:solidFill>
                  <a:srgbClr val="FF0000"/>
                </a:solidFill>
              </a:rPr>
              <a:t>年間派遣されます。都市部の派遣病院の評価や、離島の病院の効果及び処遇・待遇につきましては、後程説明いたします。</a:t>
            </a:r>
            <a:endParaRPr kumimoji="1" lang="en-US" altLang="ja-JP" sz="1400" dirty="0">
              <a:solidFill>
                <a:srgbClr val="FF0000"/>
              </a:solidFill>
            </a:endParaRP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5</a:t>
            </a:fld>
            <a:endParaRPr kumimoji="1" lang="ja-JP" altLang="en-US"/>
          </a:p>
        </p:txBody>
      </p:sp>
    </p:spTree>
    <p:extLst>
      <p:ext uri="{BB962C8B-B14F-4D97-AF65-F5344CB8AC3E}">
        <p14:creationId xmlns:p14="http://schemas.microsoft.com/office/powerpoint/2010/main" val="1151507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アイランドナースネットワーク事業に対して、企業団病院では、病棟に新鮮な風が入ることで、刺激を受け、病棟の雰囲気が変わること。専門性の高い知識や技術を直接見て学ぶことで資質向上につながること。アイランドナースを受け入れることで、管理者の人材育成や部署管理・業務改善のヒントを得る機会となることが期待されます。</a:t>
            </a:r>
            <a:endParaRPr kumimoji="1" lang="en-US" altLang="ja-JP" sz="1400" dirty="0"/>
          </a:p>
          <a:p>
            <a:r>
              <a:rPr kumimoji="1" lang="ja-JP" altLang="en-US" sz="1400" dirty="0"/>
              <a:t>　また、都市部病院では、病気や障害を持つ人が住み慣れた地域で生活するために実践されている地域看護を学ぶことで、看護の基本を再考する場になること。限られた資源をどのように活用するのか創造していく力や、連携するためのコミュニケーションや人間関係能力を高めることができること。自分自身のスキルにより実践・共有・貢献ができると期待されます。　相互としては、都市部病院と企業団病院の看護職の交流が生まれます。</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6</a:t>
            </a:fld>
            <a:endParaRPr kumimoji="1" lang="ja-JP" altLang="en-US"/>
          </a:p>
        </p:txBody>
      </p:sp>
    </p:spTree>
    <p:extLst>
      <p:ext uri="{BB962C8B-B14F-4D97-AF65-F5344CB8AC3E}">
        <p14:creationId xmlns:p14="http://schemas.microsoft.com/office/powerpoint/2010/main" val="1118616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75000"/>
                    <a:lumOff val="25000"/>
                  </a:prstClr>
                </a:solidFill>
                <a:effectLst/>
                <a:uLnTx/>
                <a:uFillTx/>
                <a:latin typeface="メイリオ" panose="020B0604030504040204" pitchFamily="50" charset="-128"/>
                <a:ea typeface="メイリオ" panose="020B0604030504040204" pitchFamily="50" charset="-128"/>
                <a:cs typeface="+mn-cs"/>
              </a:rPr>
              <a:t>島嶼の特性を活かした看護活動が展開できるリーダーの育成の研修において、</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アイランドナースが島嶼の病院勤務を数カ月経験した後の感想では、</a:t>
            </a:r>
            <a:r>
              <a:rPr kumimoji="1" lang="ja-JP" altLang="en-US" sz="1400" dirty="0"/>
              <a:t>専門的ではなく、総合的に患者を看る力が養われ、総合看護が重要であると感じた。地域医療の現状や問題について、日々考えさせられる看護で、地域医療を知ることができた。様々な疾患を看ることが求められるので、オールマイティーな能力が養われる。改めて自分を振り返ることができる。という感想がありました。</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E8C3F5-E14B-4F1D-ADBF-3CD7424CFD86}"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815925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400" dirty="0"/>
              <a:t>まとめでは、</a:t>
            </a:r>
            <a:r>
              <a:rPr kumimoji="1" lang="en-US" altLang="ja-JP" sz="1400" dirty="0"/>
              <a:t>1.</a:t>
            </a:r>
            <a:r>
              <a:rPr kumimoji="1" lang="ja-JP" altLang="en-US" sz="1400" dirty="0"/>
              <a:t>島嶼で実践</a:t>
            </a:r>
            <a:r>
              <a:rPr kumimoji="1" lang="ja-JP" altLang="en-US" sz="1400" dirty="0">
                <a:solidFill>
                  <a:srgbClr val="FF0000"/>
                </a:solidFill>
              </a:rPr>
              <a:t>さ</a:t>
            </a:r>
            <a:r>
              <a:rPr kumimoji="1" lang="ja-JP" altLang="en-US" sz="1400" dirty="0"/>
              <a:t>れている看護は、病気や障害を持つ人が、住み慣れた地域で生活するのを看るという看護の基本がある。</a:t>
            </a:r>
            <a:r>
              <a:rPr kumimoji="1" lang="en-US" altLang="ja-JP" sz="1400" dirty="0"/>
              <a:t>2.</a:t>
            </a:r>
            <a:r>
              <a:rPr kumimoji="1" lang="ja-JP" altLang="en-US" sz="1400" dirty="0"/>
              <a:t>生活を援助することの意味を再考する場として、限られた資源をどのように活用するのか創造していく力や、連携するためのコミュニケーションや人間関係能力が求められる。</a:t>
            </a:r>
            <a:r>
              <a:rPr kumimoji="1" lang="en-US" altLang="ja-JP" sz="1400" dirty="0"/>
              <a:t>3.</a:t>
            </a:r>
            <a:r>
              <a:rPr kumimoji="1" lang="ja-JP" altLang="en-US" sz="1400" dirty="0"/>
              <a:t>それが島嶼看護が持つ豊かさや魅力となっている　と、</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山﨑不二子 教授は</a:t>
            </a:r>
            <a:r>
              <a:rPr kumimoji="1" lang="ja-JP" altLang="en-US" sz="1400" dirty="0"/>
              <a:t>述べられています。</a:t>
            </a:r>
          </a:p>
        </p:txBody>
      </p:sp>
      <p:sp>
        <p:nvSpPr>
          <p:cNvPr id="4" name="スライド番号プレースホルダー 3"/>
          <p:cNvSpPr>
            <a:spLocks noGrp="1"/>
          </p:cNvSpPr>
          <p:nvPr>
            <p:ph type="sldNum" sz="quarter" idx="5"/>
          </p:nvPr>
        </p:nvSpPr>
        <p:spPr/>
        <p:txBody>
          <a:bodyPr/>
          <a:lstStyle/>
          <a:p>
            <a:fld id="{06B1BCA5-6AF3-46BF-8922-42A1B76C0D90}" type="slidenum">
              <a:rPr kumimoji="1" lang="ja-JP" altLang="en-US" smtClean="0"/>
              <a:t>8</a:t>
            </a:fld>
            <a:endParaRPr kumimoji="1" lang="ja-JP" altLang="en-US"/>
          </a:p>
        </p:txBody>
      </p:sp>
    </p:spTree>
    <p:extLst>
      <p:ext uri="{BB962C8B-B14F-4D97-AF65-F5344CB8AC3E}">
        <p14:creationId xmlns:p14="http://schemas.microsoft.com/office/powerpoint/2010/main" val="800512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txBox="1">
            <a:spLocks noGrp="1" noChangeArrowheads="1"/>
          </p:cNvSpPr>
          <p:nvPr/>
        </p:nvSpPr>
        <p:spPr bwMode="auto">
          <a:xfrm>
            <a:off x="3680164" y="10909989"/>
            <a:ext cx="2816578" cy="573924"/>
          </a:xfrm>
          <a:prstGeom prst="rect">
            <a:avLst/>
          </a:prstGeom>
          <a:noFill/>
          <a:ln w="9525">
            <a:noFill/>
            <a:miter lim="800000"/>
            <a:headEnd/>
            <a:tailEnd/>
          </a:ln>
        </p:spPr>
        <p:txBody>
          <a:bodyPr anchor="b"/>
          <a:lstStyle/>
          <a:p>
            <a:pPr marL="0" marR="0" lvl="0" indent="0" algn="r" defTabSz="914400" rtl="0" eaLnBrk="1" fontAlgn="auto" latinLnBrk="0" hangingPunct="1">
              <a:lnSpc>
                <a:spcPct val="100000"/>
              </a:lnSpc>
              <a:spcBef>
                <a:spcPts val="0"/>
              </a:spcBef>
              <a:spcAft>
                <a:spcPts val="0"/>
              </a:spcAft>
              <a:buClrTx/>
              <a:buSzTx/>
              <a:buFontTx/>
              <a:buNone/>
              <a:tabLst/>
              <a:defRPr/>
            </a:pPr>
            <a:fld id="{0B55925A-91BE-4D46-B473-D08D4FAAA8D4}" type="slidenum">
              <a:rPr kumimoji="1" lang="ja-JP" altLang="en-US" sz="1200" b="0" i="0" u="none" strike="noStrike" kern="1200" cap="none" spc="0" normalizeH="0" baseline="0" noProof="0">
                <a:ln>
                  <a:noFill/>
                </a:ln>
                <a:solidFill>
                  <a:prstClr val="black"/>
                </a:solidFill>
                <a:effectLst/>
                <a:uLnTx/>
                <a:uFillTx/>
                <a:latin typeface="Arial" charset="0"/>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en-US" altLang="ja-JP" sz="1200" b="0" i="0" u="none" strike="noStrike" kern="1200" cap="none" spc="0" normalizeH="0" baseline="0" noProof="0">
              <a:ln>
                <a:noFill/>
              </a:ln>
              <a:solidFill>
                <a:prstClr val="black"/>
              </a:solidFill>
              <a:effectLst/>
              <a:uLnTx/>
              <a:uFillTx/>
              <a:latin typeface="Arial" charset="0"/>
              <a:ea typeface="ＭＳ Ｐゴシック" panose="020B0600070205080204" pitchFamily="50" charset="-128"/>
              <a:cs typeface="+mn-cs"/>
            </a:endParaRPr>
          </a:p>
        </p:txBody>
      </p:sp>
      <p:sp>
        <p:nvSpPr>
          <p:cNvPr id="48130" name="Rectangle 2"/>
          <p:cNvSpPr>
            <a:spLocks noGrp="1" noRot="1" noChangeAspect="1" noChangeArrowheads="1" noTextEdit="1"/>
          </p:cNvSpPr>
          <p:nvPr>
            <p:ph type="sldImg"/>
          </p:nvPr>
        </p:nvSpPr>
        <p:spPr>
          <a:xfrm>
            <a:off x="379413" y="862013"/>
            <a:ext cx="5740400" cy="4306887"/>
          </a:xfrm>
          <a:ln/>
        </p:spPr>
      </p:sp>
      <p:sp>
        <p:nvSpPr>
          <p:cNvPr id="48131" name="Rectangle 3"/>
          <p:cNvSpPr>
            <a:spLocks noGrp="1" noChangeArrowheads="1"/>
          </p:cNvSpPr>
          <p:nvPr>
            <p:ph type="body" idx="1"/>
          </p:nvPr>
        </p:nvSpPr>
        <p:spPr>
          <a:xfrm>
            <a:off x="650303" y="5454999"/>
            <a:ext cx="5198228" cy="5170739"/>
          </a:xfrm>
          <a:noFill/>
        </p:spPr>
        <p:txBody>
          <a:bodyPr/>
          <a:lstStyle/>
          <a:p>
            <a:r>
              <a:rPr lang="ja-JP" altLang="en-US" sz="1400" dirty="0">
                <a:solidFill>
                  <a:srgbClr val="FF0000"/>
                </a:solidFill>
              </a:rPr>
              <a:t>結論として、</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山﨑不二子 教授は、</a:t>
            </a:r>
            <a:r>
              <a:rPr lang="en-US" altLang="ja-JP" sz="1400" dirty="0">
                <a:solidFill>
                  <a:srgbClr val="FF0000"/>
                </a:solidFill>
              </a:rPr>
              <a:t>1.</a:t>
            </a:r>
            <a:r>
              <a:rPr lang="ja-JP" altLang="en-US" sz="1400" dirty="0"/>
              <a:t>しまの看護師は、患者さんのトータルケアができ、総合力を高められる。</a:t>
            </a:r>
            <a:r>
              <a:rPr lang="en-US" altLang="ja-JP" sz="1400" dirty="0">
                <a:solidFill>
                  <a:srgbClr val="FF0000"/>
                </a:solidFill>
              </a:rPr>
              <a:t>2.</a:t>
            </a:r>
            <a:r>
              <a:rPr lang="ja-JP" altLang="en-US" sz="1400" dirty="0"/>
              <a:t>患者背景を把握した上で看護を展開し、アセスメント力を磨ける。</a:t>
            </a:r>
            <a:r>
              <a:rPr lang="en-US" altLang="ja-JP" sz="1400" dirty="0">
                <a:solidFill>
                  <a:srgbClr val="FF0000"/>
                </a:solidFill>
              </a:rPr>
              <a:t>3.</a:t>
            </a:r>
            <a:r>
              <a:rPr lang="ja-JP" altLang="en-US" sz="1400" dirty="0"/>
              <a:t>しまには、自然と食と人の温かさがあり、寄り添う看護を実践できる。と述べられています。</a:t>
            </a:r>
            <a:endParaRPr lang="en-US" altLang="ja-JP" sz="1400" dirty="0"/>
          </a:p>
          <a:p>
            <a:endParaRPr lang="ja-JP"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BBD065A-29E3-4362-9F64-4C79D9B9C528}"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401232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EEC786C-2BC1-4192-82A8-A31AE58D1325}"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1844975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766685C-3955-459C-BC98-29544275B4FB}"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2886061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00097D22-E630-4599-8CCF-AE8771596490}" type="datetime1">
              <a:rPr kumimoji="1" lang="ja-JP" altLang="en-US" smtClean="0"/>
              <a:t>2025/10/21</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12"/>
          </p:nvPr>
        </p:nvSpPr>
        <p:spPr/>
        <p:txBody>
          <a:body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17086217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960669A-5B52-4F61-8E70-0930729CB0D2}" type="datetime1">
              <a:rPr kumimoji="1" lang="ja-JP" altLang="en-US" smtClean="0"/>
              <a:t>2025/10/21</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12"/>
          </p:nvPr>
        </p:nvSpPr>
        <p:spPr/>
        <p:txBody>
          <a:body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15101309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55BE6B0B-BE02-4D5C-8E8F-96EF44277425}" type="datetime1">
              <a:rPr kumimoji="1" lang="ja-JP" altLang="en-US" smtClean="0"/>
              <a:t>2025/10/21</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12"/>
          </p:nvPr>
        </p:nvSpPr>
        <p:spPr/>
        <p:txBody>
          <a:body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653419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060EEBA9-28CD-48F8-8837-2F2DE8B98C9F}" type="datetime1">
              <a:rPr kumimoji="1" lang="ja-JP" altLang="en-US" smtClean="0"/>
              <a:t>2025/10/21</a:t>
            </a:fld>
            <a:endParaRPr kumimoji="1" lang="ja-JP" altLang="en-US"/>
          </a:p>
        </p:txBody>
      </p:sp>
      <p:sp>
        <p:nvSpPr>
          <p:cNvPr id="6" name="フッター プレースホルダー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スライド番号プレースホルダー 6"/>
          <p:cNvSpPr>
            <a:spLocks noGrp="1"/>
          </p:cNvSpPr>
          <p:nvPr>
            <p:ph type="sldNum" sz="quarter" idx="12"/>
          </p:nvPr>
        </p:nvSpPr>
        <p:spPr/>
        <p:txBody>
          <a:body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25759592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FC0FE3FD-75E2-4481-A136-20BF31718427}" type="datetime1">
              <a:rPr kumimoji="1" lang="ja-JP" altLang="en-US" smtClean="0"/>
              <a:t>2025/10/21</a:t>
            </a:fld>
            <a:endParaRPr kumimoji="1" lang="ja-JP" altLang="en-US"/>
          </a:p>
        </p:txBody>
      </p:sp>
      <p:sp>
        <p:nvSpPr>
          <p:cNvPr id="8" name="フッター プレースホルダー 7"/>
          <p:cNvSpPr>
            <a:spLocks noGrp="1"/>
          </p:cNvSpPr>
          <p:nvPr>
            <p:ph type="ftr" sz="quarter" idx="11"/>
          </p:nvPr>
        </p:nvSpPr>
        <p:spPr/>
        <p:txBody>
          <a:bodyPr/>
          <a:lstStyle/>
          <a:p>
            <a:r>
              <a:rPr kumimoji="1" lang="zh-TW" altLang="en-US"/>
              <a:t>長崎県病院企業団本部</a:t>
            </a:r>
            <a:endParaRPr kumimoji="1" lang="ja-JP" altLang="en-US"/>
          </a:p>
        </p:txBody>
      </p:sp>
      <p:sp>
        <p:nvSpPr>
          <p:cNvPr id="9" name="スライド番号プレースホルダー 8"/>
          <p:cNvSpPr>
            <a:spLocks noGrp="1"/>
          </p:cNvSpPr>
          <p:nvPr>
            <p:ph type="sldNum" sz="quarter" idx="12"/>
          </p:nvPr>
        </p:nvSpPr>
        <p:spPr/>
        <p:txBody>
          <a:body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14939462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48780C1A-D54C-4970-BC6E-D288A2443721}" type="datetime1">
              <a:rPr kumimoji="1" lang="ja-JP" altLang="en-US" smtClean="0"/>
              <a:t>2025/10/21</a:t>
            </a:fld>
            <a:endParaRPr kumimoji="1" lang="ja-JP" altLang="en-US"/>
          </a:p>
        </p:txBody>
      </p:sp>
      <p:sp>
        <p:nvSpPr>
          <p:cNvPr id="4" name="フッター プレースホルダー 3"/>
          <p:cNvSpPr>
            <a:spLocks noGrp="1"/>
          </p:cNvSpPr>
          <p:nvPr>
            <p:ph type="ftr" sz="quarter" idx="11"/>
          </p:nvPr>
        </p:nvSpPr>
        <p:spPr/>
        <p:txBody>
          <a:bodyPr/>
          <a:lstStyle/>
          <a:p>
            <a:r>
              <a:rPr kumimoji="1" lang="zh-TW" altLang="en-US"/>
              <a:t>長崎県病院企業団本部</a:t>
            </a:r>
            <a:endParaRPr kumimoji="1" lang="ja-JP" altLang="en-US"/>
          </a:p>
        </p:txBody>
      </p:sp>
      <p:sp>
        <p:nvSpPr>
          <p:cNvPr id="5" name="スライド番号プレースホルダー 4"/>
          <p:cNvSpPr>
            <a:spLocks noGrp="1"/>
          </p:cNvSpPr>
          <p:nvPr>
            <p:ph type="sldNum" sz="quarter" idx="12"/>
          </p:nvPr>
        </p:nvSpPr>
        <p:spPr/>
        <p:txBody>
          <a:body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322884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69AA156-4550-471E-83B5-8670B3D3F7B3}" type="datetime1">
              <a:rPr kumimoji="1" lang="ja-JP" altLang="en-US" smtClean="0"/>
              <a:t>2025/10/21</a:t>
            </a:fld>
            <a:endParaRPr kumimoji="1" lang="ja-JP" altLang="en-US"/>
          </a:p>
        </p:txBody>
      </p:sp>
      <p:sp>
        <p:nvSpPr>
          <p:cNvPr id="3" name="フッター プレースホルダー 2"/>
          <p:cNvSpPr>
            <a:spLocks noGrp="1"/>
          </p:cNvSpPr>
          <p:nvPr>
            <p:ph type="ftr" sz="quarter" idx="11"/>
          </p:nvPr>
        </p:nvSpPr>
        <p:spPr/>
        <p:txBody>
          <a:bodyPr/>
          <a:lstStyle/>
          <a:p>
            <a:r>
              <a:rPr kumimoji="1" lang="zh-TW" altLang="en-US"/>
              <a:t>長崎県病院企業団本部</a:t>
            </a:r>
            <a:endParaRPr kumimoji="1" lang="ja-JP" altLang="en-US"/>
          </a:p>
        </p:txBody>
      </p:sp>
      <p:sp>
        <p:nvSpPr>
          <p:cNvPr id="4" name="スライド番号プレースホルダー 3"/>
          <p:cNvSpPr>
            <a:spLocks noGrp="1"/>
          </p:cNvSpPr>
          <p:nvPr>
            <p:ph type="sldNum" sz="quarter" idx="12"/>
          </p:nvPr>
        </p:nvSpPr>
        <p:spPr/>
        <p:txBody>
          <a:body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27593876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F6F768D7-DB52-4551-BCAA-69AA276798D6}" type="datetime1">
              <a:rPr kumimoji="1" lang="ja-JP" altLang="en-US" smtClean="0"/>
              <a:t>2025/10/21</a:t>
            </a:fld>
            <a:endParaRPr kumimoji="1" lang="ja-JP" altLang="en-US"/>
          </a:p>
        </p:txBody>
      </p:sp>
      <p:sp>
        <p:nvSpPr>
          <p:cNvPr id="6" name="フッター プレースホルダー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スライド番号プレースホルダー 6"/>
          <p:cNvSpPr>
            <a:spLocks noGrp="1"/>
          </p:cNvSpPr>
          <p:nvPr>
            <p:ph type="sldNum" sz="quarter" idx="12"/>
          </p:nvPr>
        </p:nvSpPr>
        <p:spPr/>
        <p:txBody>
          <a:body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184753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2B60F7E-9164-43DF-B380-47D8D133693D}"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22259021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2601339-5203-4906-8DC8-4E01187C5E13}" type="datetime1">
              <a:rPr kumimoji="1" lang="ja-JP" altLang="en-US" smtClean="0"/>
              <a:t>2025/10/21</a:t>
            </a:fld>
            <a:endParaRPr kumimoji="1" lang="ja-JP" altLang="en-US"/>
          </a:p>
        </p:txBody>
      </p:sp>
      <p:sp>
        <p:nvSpPr>
          <p:cNvPr id="6" name="フッター プレースホルダー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スライド番号プレースホルダー 6"/>
          <p:cNvSpPr>
            <a:spLocks noGrp="1"/>
          </p:cNvSpPr>
          <p:nvPr>
            <p:ph type="sldNum" sz="quarter" idx="12"/>
          </p:nvPr>
        </p:nvSpPr>
        <p:spPr/>
        <p:txBody>
          <a:body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13531614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E9E131E8-CD7A-49C9-9498-4A1A8BA97AE5}" type="datetime1">
              <a:rPr kumimoji="1" lang="ja-JP" altLang="en-US" smtClean="0"/>
              <a:t>2025/10/21</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12"/>
          </p:nvPr>
        </p:nvSpPr>
        <p:spPr/>
        <p:txBody>
          <a:body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39788035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8DC7F4D7-FEB5-4C16-A9DA-81A3ACDD0C6A}" type="datetime1">
              <a:rPr kumimoji="1" lang="ja-JP" altLang="en-US" smtClean="0"/>
              <a:t>2025/10/21</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12"/>
          </p:nvPr>
        </p:nvSpPr>
        <p:spPr/>
        <p:txBody>
          <a:body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27454332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60AC30B-E209-4EEC-BA88-B16EB948015E}"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36667749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47C1A0B-36E5-4C4A-8A97-DD08542B9EE6}"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18067020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38489AE-C222-4A25-8A51-51FFC8B201C3}"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21640330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F8679CB-3B19-4DAB-BB7E-A8183F0AABFC}" type="datetime1">
              <a:rPr kumimoji="1" lang="ja-JP" altLang="en-US" smtClean="0"/>
              <a:t>2025/10/21</a:t>
            </a:fld>
            <a:endParaRPr kumimoji="1" lang="ja-JP" altLang="en-US"/>
          </a:p>
        </p:txBody>
      </p:sp>
      <p:sp>
        <p:nvSpPr>
          <p:cNvPr id="6" name="Footer Placeholder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Slide Number Placeholder 6"/>
          <p:cNvSpPr>
            <a:spLocks noGrp="1"/>
          </p:cNvSpPr>
          <p:nvPr>
            <p:ph type="sldNum" sz="quarter" idx="12"/>
          </p:nvPr>
        </p:nvSpPr>
        <p:spPr/>
        <p:txBody>
          <a:body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14058649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F858231E-112C-459D-BF4B-2B6A7B9C42ED}" type="datetime1">
              <a:rPr kumimoji="1" lang="ja-JP" altLang="en-US" smtClean="0"/>
              <a:t>2025/10/21</a:t>
            </a:fld>
            <a:endParaRPr kumimoji="1" lang="ja-JP" altLang="en-US"/>
          </a:p>
        </p:txBody>
      </p:sp>
      <p:sp>
        <p:nvSpPr>
          <p:cNvPr id="8" name="Footer Placeholder 7"/>
          <p:cNvSpPr>
            <a:spLocks noGrp="1"/>
          </p:cNvSpPr>
          <p:nvPr>
            <p:ph type="ftr" sz="quarter" idx="11"/>
          </p:nvPr>
        </p:nvSpPr>
        <p:spPr/>
        <p:txBody>
          <a:bodyPr/>
          <a:lstStyle/>
          <a:p>
            <a:r>
              <a:rPr kumimoji="1" lang="zh-TW" altLang="en-US"/>
              <a:t>長崎県病院企業団本部</a:t>
            </a:r>
            <a:endParaRPr kumimoji="1" lang="ja-JP" altLang="en-US"/>
          </a:p>
        </p:txBody>
      </p:sp>
      <p:sp>
        <p:nvSpPr>
          <p:cNvPr id="9" name="Slide Number Placeholder 8"/>
          <p:cNvSpPr>
            <a:spLocks noGrp="1"/>
          </p:cNvSpPr>
          <p:nvPr>
            <p:ph type="sldNum" sz="quarter" idx="12"/>
          </p:nvPr>
        </p:nvSpPr>
        <p:spPr/>
        <p:txBody>
          <a:body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39427098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E1579D0-EE6B-47CF-8BA9-18ED0B30C0B5}" type="datetime1">
              <a:rPr kumimoji="1" lang="ja-JP" altLang="en-US" smtClean="0"/>
              <a:t>2025/10/21</a:t>
            </a:fld>
            <a:endParaRPr kumimoji="1" lang="ja-JP" altLang="en-US"/>
          </a:p>
        </p:txBody>
      </p:sp>
      <p:sp>
        <p:nvSpPr>
          <p:cNvPr id="4" name="Footer Placeholder 3"/>
          <p:cNvSpPr>
            <a:spLocks noGrp="1"/>
          </p:cNvSpPr>
          <p:nvPr>
            <p:ph type="ftr" sz="quarter" idx="11"/>
          </p:nvPr>
        </p:nvSpPr>
        <p:spPr/>
        <p:txBody>
          <a:bodyPr/>
          <a:lstStyle/>
          <a:p>
            <a:r>
              <a:rPr kumimoji="1" lang="zh-TW" altLang="en-US"/>
              <a:t>長崎県病院企業団本部</a:t>
            </a:r>
            <a:endParaRPr kumimoji="1" lang="ja-JP" altLang="en-US"/>
          </a:p>
        </p:txBody>
      </p:sp>
      <p:sp>
        <p:nvSpPr>
          <p:cNvPr id="5" name="Slide Number Placeholder 4"/>
          <p:cNvSpPr>
            <a:spLocks noGrp="1"/>
          </p:cNvSpPr>
          <p:nvPr>
            <p:ph type="sldNum" sz="quarter" idx="12"/>
          </p:nvPr>
        </p:nvSpPr>
        <p:spPr/>
        <p:txBody>
          <a:body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10841256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449F0F-CA61-494E-912F-0970A2A73F72}" type="datetime1">
              <a:rPr kumimoji="1" lang="ja-JP" altLang="en-US" smtClean="0"/>
              <a:t>2025/10/21</a:t>
            </a:fld>
            <a:endParaRPr kumimoji="1" lang="ja-JP" altLang="en-US"/>
          </a:p>
        </p:txBody>
      </p:sp>
      <p:sp>
        <p:nvSpPr>
          <p:cNvPr id="3" name="Footer Placeholder 2"/>
          <p:cNvSpPr>
            <a:spLocks noGrp="1"/>
          </p:cNvSpPr>
          <p:nvPr>
            <p:ph type="ftr" sz="quarter" idx="11"/>
          </p:nvPr>
        </p:nvSpPr>
        <p:spPr/>
        <p:txBody>
          <a:bodyPr/>
          <a:lstStyle/>
          <a:p>
            <a:r>
              <a:rPr kumimoji="1" lang="zh-TW" altLang="en-US"/>
              <a:t>長崎県病院企業団本部</a:t>
            </a:r>
            <a:endParaRPr kumimoji="1" lang="ja-JP" altLang="en-US"/>
          </a:p>
        </p:txBody>
      </p:sp>
      <p:sp>
        <p:nvSpPr>
          <p:cNvPr id="4" name="Slide Number Placeholder 3"/>
          <p:cNvSpPr>
            <a:spLocks noGrp="1"/>
          </p:cNvSpPr>
          <p:nvPr>
            <p:ph type="sldNum" sz="quarter" idx="12"/>
          </p:nvPr>
        </p:nvSpPr>
        <p:spPr/>
        <p:txBody>
          <a:body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1208105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0FA6574-34F4-4390-806F-40CAE1721579}"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5119155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0700E36-4633-486B-8309-65747D4656A7}" type="datetime1">
              <a:rPr kumimoji="1" lang="ja-JP" altLang="en-US" smtClean="0"/>
              <a:t>2025/10/21</a:t>
            </a:fld>
            <a:endParaRPr kumimoji="1" lang="ja-JP" altLang="en-US"/>
          </a:p>
        </p:txBody>
      </p:sp>
      <p:sp>
        <p:nvSpPr>
          <p:cNvPr id="6" name="Footer Placeholder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Slide Number Placeholder 6"/>
          <p:cNvSpPr>
            <a:spLocks noGrp="1"/>
          </p:cNvSpPr>
          <p:nvPr>
            <p:ph type="sldNum" sz="quarter" idx="12"/>
          </p:nvPr>
        </p:nvSpPr>
        <p:spPr/>
        <p:txBody>
          <a:body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10396742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160E893-5016-439B-84D6-556093CCC360}" type="datetime1">
              <a:rPr kumimoji="1" lang="ja-JP" altLang="en-US" smtClean="0"/>
              <a:t>2025/10/21</a:t>
            </a:fld>
            <a:endParaRPr kumimoji="1" lang="ja-JP" altLang="en-US"/>
          </a:p>
        </p:txBody>
      </p:sp>
      <p:sp>
        <p:nvSpPr>
          <p:cNvPr id="6" name="Footer Placeholder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Slide Number Placeholder 6"/>
          <p:cNvSpPr>
            <a:spLocks noGrp="1"/>
          </p:cNvSpPr>
          <p:nvPr>
            <p:ph type="sldNum" sz="quarter" idx="12"/>
          </p:nvPr>
        </p:nvSpPr>
        <p:spPr/>
        <p:txBody>
          <a:body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29594799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4F3957A-9680-4166-8B05-16311A91AA70}"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37214989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9ECFFCB-FC36-4621-B885-6B04F64E177A}"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22027035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01BC9210-D253-447B-99E4-8AC3CEBD5D39}" type="datetime1">
              <a:rPr kumimoji="1" lang="ja-JP" altLang="en-US" smtClean="0"/>
              <a:t>2025/10/21</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12"/>
          </p:nvPr>
        </p:nvSpPr>
        <p:spPr/>
        <p:txBody>
          <a:body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3808236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7AF6CA6F-AFE0-4DB5-B0EA-9C5FE264E9B5}" type="datetime1">
              <a:rPr kumimoji="1" lang="ja-JP" altLang="en-US" smtClean="0"/>
              <a:t>2025/10/21</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12"/>
          </p:nvPr>
        </p:nvSpPr>
        <p:spPr/>
        <p:txBody>
          <a:body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11187998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0F3CF88-1D01-4CB7-8F72-26C56B063F52}" type="datetime1">
              <a:rPr kumimoji="1" lang="ja-JP" altLang="en-US" smtClean="0"/>
              <a:t>2025/10/21</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12"/>
          </p:nvPr>
        </p:nvSpPr>
        <p:spPr/>
        <p:txBody>
          <a:body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35184588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7F2ADDE0-E513-4276-9A81-8084329E8628}" type="datetime1">
              <a:rPr kumimoji="1" lang="ja-JP" altLang="en-US" smtClean="0"/>
              <a:t>2025/10/21</a:t>
            </a:fld>
            <a:endParaRPr kumimoji="1" lang="ja-JP" altLang="en-US"/>
          </a:p>
        </p:txBody>
      </p:sp>
      <p:sp>
        <p:nvSpPr>
          <p:cNvPr id="6" name="フッター プレースホルダー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スライド番号プレースホルダー 6"/>
          <p:cNvSpPr>
            <a:spLocks noGrp="1"/>
          </p:cNvSpPr>
          <p:nvPr>
            <p:ph type="sldNum" sz="quarter" idx="12"/>
          </p:nvPr>
        </p:nvSpPr>
        <p:spPr/>
        <p:txBody>
          <a:body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41054755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4047A93F-0CB7-42D7-BFB7-59B428A07600}" type="datetime1">
              <a:rPr kumimoji="1" lang="ja-JP" altLang="en-US" smtClean="0"/>
              <a:t>2025/10/21</a:t>
            </a:fld>
            <a:endParaRPr kumimoji="1" lang="ja-JP" altLang="en-US"/>
          </a:p>
        </p:txBody>
      </p:sp>
      <p:sp>
        <p:nvSpPr>
          <p:cNvPr id="8" name="フッター プレースホルダー 7"/>
          <p:cNvSpPr>
            <a:spLocks noGrp="1"/>
          </p:cNvSpPr>
          <p:nvPr>
            <p:ph type="ftr" sz="quarter" idx="11"/>
          </p:nvPr>
        </p:nvSpPr>
        <p:spPr/>
        <p:txBody>
          <a:bodyPr/>
          <a:lstStyle/>
          <a:p>
            <a:r>
              <a:rPr kumimoji="1" lang="zh-TW" altLang="en-US"/>
              <a:t>長崎県病院企業団本部</a:t>
            </a:r>
            <a:endParaRPr kumimoji="1" lang="ja-JP" altLang="en-US"/>
          </a:p>
        </p:txBody>
      </p:sp>
      <p:sp>
        <p:nvSpPr>
          <p:cNvPr id="9" name="スライド番号プレースホルダー 8"/>
          <p:cNvSpPr>
            <a:spLocks noGrp="1"/>
          </p:cNvSpPr>
          <p:nvPr>
            <p:ph type="sldNum" sz="quarter" idx="12"/>
          </p:nvPr>
        </p:nvSpPr>
        <p:spPr/>
        <p:txBody>
          <a:body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15626573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7B7F0A15-5A89-448D-B7F1-91E0506B6066}" type="datetime1">
              <a:rPr kumimoji="1" lang="ja-JP" altLang="en-US" smtClean="0"/>
              <a:t>2025/10/21</a:t>
            </a:fld>
            <a:endParaRPr kumimoji="1" lang="ja-JP" altLang="en-US"/>
          </a:p>
        </p:txBody>
      </p:sp>
      <p:sp>
        <p:nvSpPr>
          <p:cNvPr id="4" name="フッター プレースホルダー 3"/>
          <p:cNvSpPr>
            <a:spLocks noGrp="1"/>
          </p:cNvSpPr>
          <p:nvPr>
            <p:ph type="ftr" sz="quarter" idx="11"/>
          </p:nvPr>
        </p:nvSpPr>
        <p:spPr/>
        <p:txBody>
          <a:bodyPr/>
          <a:lstStyle/>
          <a:p>
            <a:r>
              <a:rPr kumimoji="1" lang="zh-TW" altLang="en-US"/>
              <a:t>長崎県病院企業団本部</a:t>
            </a:r>
            <a:endParaRPr kumimoji="1" lang="ja-JP" altLang="en-US"/>
          </a:p>
        </p:txBody>
      </p:sp>
      <p:sp>
        <p:nvSpPr>
          <p:cNvPr id="5" name="スライド番号プレースホルダー 4"/>
          <p:cNvSpPr>
            <a:spLocks noGrp="1"/>
          </p:cNvSpPr>
          <p:nvPr>
            <p:ph type="sldNum" sz="quarter" idx="12"/>
          </p:nvPr>
        </p:nvSpPr>
        <p:spPr/>
        <p:txBody>
          <a:body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5343983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7A89CD4-96D4-45A6-9DE9-698E635ACD26}" type="datetime1">
              <a:rPr kumimoji="1" lang="ja-JP" altLang="en-US" smtClean="0"/>
              <a:t>2025/10/21</a:t>
            </a:fld>
            <a:endParaRPr kumimoji="1" lang="ja-JP" altLang="en-US"/>
          </a:p>
        </p:txBody>
      </p:sp>
      <p:sp>
        <p:nvSpPr>
          <p:cNvPr id="6" name="Footer Placeholder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Slide Number Placeholder 6"/>
          <p:cNvSpPr>
            <a:spLocks noGrp="1"/>
          </p:cNvSpPr>
          <p:nvPr>
            <p:ph type="sldNum" sz="quarter" idx="12"/>
          </p:nvPr>
        </p:nvSpPr>
        <p:spPr/>
        <p:txBody>
          <a:body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32877348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44E4A74-8FDB-4DD6-9B66-071ABE32A7B3}" type="datetime1">
              <a:rPr kumimoji="1" lang="ja-JP" altLang="en-US" smtClean="0"/>
              <a:t>2025/10/21</a:t>
            </a:fld>
            <a:endParaRPr kumimoji="1" lang="ja-JP" altLang="en-US"/>
          </a:p>
        </p:txBody>
      </p:sp>
      <p:sp>
        <p:nvSpPr>
          <p:cNvPr id="3" name="フッター プレースホルダー 2"/>
          <p:cNvSpPr>
            <a:spLocks noGrp="1"/>
          </p:cNvSpPr>
          <p:nvPr>
            <p:ph type="ftr" sz="quarter" idx="11"/>
          </p:nvPr>
        </p:nvSpPr>
        <p:spPr/>
        <p:txBody>
          <a:bodyPr/>
          <a:lstStyle/>
          <a:p>
            <a:r>
              <a:rPr kumimoji="1" lang="zh-TW" altLang="en-US"/>
              <a:t>長崎県病院企業団本部</a:t>
            </a:r>
            <a:endParaRPr kumimoji="1" lang="ja-JP" altLang="en-US"/>
          </a:p>
        </p:txBody>
      </p:sp>
      <p:sp>
        <p:nvSpPr>
          <p:cNvPr id="4" name="スライド番号プレースホルダー 3"/>
          <p:cNvSpPr>
            <a:spLocks noGrp="1"/>
          </p:cNvSpPr>
          <p:nvPr>
            <p:ph type="sldNum" sz="quarter" idx="12"/>
          </p:nvPr>
        </p:nvSpPr>
        <p:spPr/>
        <p:txBody>
          <a:body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30632510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B4DD7753-C9CC-48BD-A5FD-3781A0320CEA}" type="datetime1">
              <a:rPr kumimoji="1" lang="ja-JP" altLang="en-US" smtClean="0"/>
              <a:t>2025/10/21</a:t>
            </a:fld>
            <a:endParaRPr kumimoji="1" lang="ja-JP" altLang="en-US"/>
          </a:p>
        </p:txBody>
      </p:sp>
      <p:sp>
        <p:nvSpPr>
          <p:cNvPr id="6" name="フッター プレースホルダー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スライド番号プレースホルダー 6"/>
          <p:cNvSpPr>
            <a:spLocks noGrp="1"/>
          </p:cNvSpPr>
          <p:nvPr>
            <p:ph type="sldNum" sz="quarter" idx="12"/>
          </p:nvPr>
        </p:nvSpPr>
        <p:spPr/>
        <p:txBody>
          <a:body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26431446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4289249-E7F6-46C9-A501-221D56994254}" type="datetime1">
              <a:rPr kumimoji="1" lang="ja-JP" altLang="en-US" smtClean="0"/>
              <a:t>2025/10/21</a:t>
            </a:fld>
            <a:endParaRPr kumimoji="1" lang="ja-JP" altLang="en-US"/>
          </a:p>
        </p:txBody>
      </p:sp>
      <p:sp>
        <p:nvSpPr>
          <p:cNvPr id="6" name="フッター プレースホルダー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スライド番号プレースホルダー 6"/>
          <p:cNvSpPr>
            <a:spLocks noGrp="1"/>
          </p:cNvSpPr>
          <p:nvPr>
            <p:ph type="sldNum" sz="quarter" idx="12"/>
          </p:nvPr>
        </p:nvSpPr>
        <p:spPr/>
        <p:txBody>
          <a:body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31350588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C7B362A-2F19-47CF-84A0-E88D9D9CF936}" type="datetime1">
              <a:rPr kumimoji="1" lang="ja-JP" altLang="en-US" smtClean="0"/>
              <a:t>2025/10/21</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12"/>
          </p:nvPr>
        </p:nvSpPr>
        <p:spPr/>
        <p:txBody>
          <a:body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20338696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AD150B7-8D40-4D31-A138-D642B86895FC}" type="datetime1">
              <a:rPr kumimoji="1" lang="ja-JP" altLang="en-US" smtClean="0"/>
              <a:t>2025/10/21</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12"/>
          </p:nvPr>
        </p:nvSpPr>
        <p:spPr/>
        <p:txBody>
          <a:body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2781203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11023407-9413-66BD-66BE-1D4A84A46D61}"/>
              </a:ext>
            </a:extLst>
          </p:cNvPr>
          <p:cNvGrpSpPr>
            <a:grpSpLocks/>
          </p:cNvGrpSpPr>
          <p:nvPr/>
        </p:nvGrpSpPr>
        <p:grpSpPr bwMode="auto">
          <a:xfrm>
            <a:off x="0" y="0"/>
            <a:ext cx="9144000" cy="6858000"/>
            <a:chOff x="0" y="0"/>
            <a:chExt cx="5760" cy="4320"/>
          </a:xfrm>
        </p:grpSpPr>
        <p:sp>
          <p:nvSpPr>
            <p:cNvPr id="3" name="Rectangle 3">
              <a:extLst>
                <a:ext uri="{FF2B5EF4-FFF2-40B4-BE49-F238E27FC236}">
                  <a16:creationId xmlns:a16="http://schemas.microsoft.com/office/drawing/2014/main" id="{852678A6-7D64-3F4F-2ACC-11F77C0029F6}"/>
                </a:ext>
              </a:extLst>
            </p:cNvPr>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defRPr/>
              </a:pPr>
              <a:endParaRPr kumimoji="0" lang="ja-JP" altLang="ja-JP" sz="2400">
                <a:latin typeface="Times New Roman" panose="02020603050405020304" pitchFamily="18" charset="0"/>
              </a:endParaRPr>
            </a:p>
          </p:txBody>
        </p:sp>
        <p:sp>
          <p:nvSpPr>
            <p:cNvPr id="4" name="Rectangle 4">
              <a:extLst>
                <a:ext uri="{FF2B5EF4-FFF2-40B4-BE49-F238E27FC236}">
                  <a16:creationId xmlns:a16="http://schemas.microsoft.com/office/drawing/2014/main" id="{9AFD386A-1058-3F87-063E-77A6A5173423}"/>
                </a:ext>
              </a:extLst>
            </p:cNvPr>
            <p:cNvSpPr>
              <a:spLocks noChangeArrowheads="1"/>
            </p:cNvSpPr>
            <p:nvPr/>
          </p:nvSpPr>
          <p:spPr bwMode="hidden">
            <a:xfrm>
              <a:off x="1081" y="1065"/>
              <a:ext cx="4679" cy="1596"/>
            </a:xfrm>
            <a:prstGeom prst="rect">
              <a:avLst/>
            </a:prstGeom>
            <a:solidFill>
              <a:schemeClr val="bg2"/>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grpSp>
          <p:nvGrpSpPr>
            <p:cNvPr id="5" name="Group 5">
              <a:extLst>
                <a:ext uri="{FF2B5EF4-FFF2-40B4-BE49-F238E27FC236}">
                  <a16:creationId xmlns:a16="http://schemas.microsoft.com/office/drawing/2014/main" id="{1996F616-4942-C0AB-E30F-DEF39EB2ACF7}"/>
                </a:ext>
              </a:extLst>
            </p:cNvPr>
            <p:cNvGrpSpPr>
              <a:grpSpLocks/>
            </p:cNvGrpSpPr>
            <p:nvPr/>
          </p:nvGrpSpPr>
          <p:grpSpPr bwMode="auto">
            <a:xfrm>
              <a:off x="0" y="672"/>
              <a:ext cx="1806" cy="1989"/>
              <a:chOff x="0" y="672"/>
              <a:chExt cx="1806" cy="1989"/>
            </a:xfrm>
          </p:grpSpPr>
          <p:sp>
            <p:nvSpPr>
              <p:cNvPr id="6" name="Rectangle 6">
                <a:extLst>
                  <a:ext uri="{FF2B5EF4-FFF2-40B4-BE49-F238E27FC236}">
                    <a16:creationId xmlns:a16="http://schemas.microsoft.com/office/drawing/2014/main" id="{D3BD4764-7560-D4BC-0F77-10DA015CD284}"/>
                  </a:ext>
                </a:extLst>
              </p:cNvPr>
              <p:cNvSpPr>
                <a:spLocks noChangeArrowheads="1"/>
              </p:cNvSpPr>
              <p:nvPr userDrawn="1"/>
            </p:nvSpPr>
            <p:spPr bwMode="auto">
              <a:xfrm>
                <a:off x="361" y="2257"/>
                <a:ext cx="363" cy="404"/>
              </a:xfrm>
              <a:prstGeom prst="rect">
                <a:avLst/>
              </a:prstGeom>
              <a:solidFill>
                <a:schemeClr val="accent2"/>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sp>
            <p:nvSpPr>
              <p:cNvPr id="7" name="Rectangle 7">
                <a:extLst>
                  <a:ext uri="{FF2B5EF4-FFF2-40B4-BE49-F238E27FC236}">
                    <a16:creationId xmlns:a16="http://schemas.microsoft.com/office/drawing/2014/main" id="{A43CC05C-F278-3A9D-951D-ABBFCF3D5ED2}"/>
                  </a:ext>
                </a:extLst>
              </p:cNvPr>
              <p:cNvSpPr>
                <a:spLocks noChangeArrowheads="1"/>
              </p:cNvSpPr>
              <p:nvPr userDrawn="1"/>
            </p:nvSpPr>
            <p:spPr bwMode="auto">
              <a:xfrm>
                <a:off x="1081" y="1065"/>
                <a:ext cx="362" cy="405"/>
              </a:xfrm>
              <a:prstGeom prst="rect">
                <a:avLst/>
              </a:prstGeom>
              <a:solidFill>
                <a:schemeClr val="folHlink"/>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sp>
            <p:nvSpPr>
              <p:cNvPr id="8" name="Rectangle 8">
                <a:extLst>
                  <a:ext uri="{FF2B5EF4-FFF2-40B4-BE49-F238E27FC236}">
                    <a16:creationId xmlns:a16="http://schemas.microsoft.com/office/drawing/2014/main" id="{1EB63115-E778-A1E8-AFC5-DC9F962AB3EB}"/>
                  </a:ext>
                </a:extLst>
              </p:cNvPr>
              <p:cNvSpPr>
                <a:spLocks noChangeArrowheads="1"/>
              </p:cNvSpPr>
              <p:nvPr userDrawn="1"/>
            </p:nvSpPr>
            <p:spPr bwMode="auto">
              <a:xfrm>
                <a:off x="1437" y="672"/>
                <a:ext cx="369" cy="400"/>
              </a:xfrm>
              <a:prstGeom prst="rect">
                <a:avLst/>
              </a:prstGeom>
              <a:solidFill>
                <a:schemeClr val="folHlink"/>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sp>
            <p:nvSpPr>
              <p:cNvPr id="9" name="Rectangle 9">
                <a:extLst>
                  <a:ext uri="{FF2B5EF4-FFF2-40B4-BE49-F238E27FC236}">
                    <a16:creationId xmlns:a16="http://schemas.microsoft.com/office/drawing/2014/main" id="{8525F454-4395-CABD-245D-48611BF48618}"/>
                  </a:ext>
                </a:extLst>
              </p:cNvPr>
              <p:cNvSpPr>
                <a:spLocks noChangeArrowheads="1"/>
              </p:cNvSpPr>
              <p:nvPr userDrawn="1"/>
            </p:nvSpPr>
            <p:spPr bwMode="auto">
              <a:xfrm>
                <a:off x="719" y="2257"/>
                <a:ext cx="368" cy="404"/>
              </a:xfrm>
              <a:prstGeom prst="rect">
                <a:avLst/>
              </a:prstGeom>
              <a:solidFill>
                <a:schemeClr val="bg2"/>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sp>
            <p:nvSpPr>
              <p:cNvPr id="10" name="Rectangle 10">
                <a:extLst>
                  <a:ext uri="{FF2B5EF4-FFF2-40B4-BE49-F238E27FC236}">
                    <a16:creationId xmlns:a16="http://schemas.microsoft.com/office/drawing/2014/main" id="{8FD716C1-615F-AA84-6F69-672C09417177}"/>
                  </a:ext>
                </a:extLst>
              </p:cNvPr>
              <p:cNvSpPr>
                <a:spLocks noChangeArrowheads="1"/>
              </p:cNvSpPr>
              <p:nvPr userDrawn="1"/>
            </p:nvSpPr>
            <p:spPr bwMode="auto">
              <a:xfrm>
                <a:off x="1437" y="1065"/>
                <a:ext cx="369" cy="405"/>
              </a:xfrm>
              <a:prstGeom prst="rect">
                <a:avLst/>
              </a:prstGeom>
              <a:solidFill>
                <a:schemeClr val="accent2"/>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sp>
            <p:nvSpPr>
              <p:cNvPr id="11" name="Rectangle 11">
                <a:extLst>
                  <a:ext uri="{FF2B5EF4-FFF2-40B4-BE49-F238E27FC236}">
                    <a16:creationId xmlns:a16="http://schemas.microsoft.com/office/drawing/2014/main" id="{E7778151-66FB-56D9-2C04-1BA5940EAA0B}"/>
                  </a:ext>
                </a:extLst>
              </p:cNvPr>
              <p:cNvSpPr>
                <a:spLocks noChangeArrowheads="1"/>
              </p:cNvSpPr>
              <p:nvPr userDrawn="1"/>
            </p:nvSpPr>
            <p:spPr bwMode="auto">
              <a:xfrm>
                <a:off x="719" y="1464"/>
                <a:ext cx="368" cy="399"/>
              </a:xfrm>
              <a:prstGeom prst="rect">
                <a:avLst/>
              </a:prstGeom>
              <a:solidFill>
                <a:schemeClr val="folHlink"/>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sp>
            <p:nvSpPr>
              <p:cNvPr id="12" name="Rectangle 12">
                <a:extLst>
                  <a:ext uri="{FF2B5EF4-FFF2-40B4-BE49-F238E27FC236}">
                    <a16:creationId xmlns:a16="http://schemas.microsoft.com/office/drawing/2014/main" id="{40DAEAB7-B2D0-05D2-8EA4-92C26F18B3C7}"/>
                  </a:ext>
                </a:extLst>
              </p:cNvPr>
              <p:cNvSpPr>
                <a:spLocks noChangeArrowheads="1"/>
              </p:cNvSpPr>
              <p:nvPr userDrawn="1"/>
            </p:nvSpPr>
            <p:spPr bwMode="auto">
              <a:xfrm>
                <a:off x="0" y="1464"/>
                <a:ext cx="367" cy="399"/>
              </a:xfrm>
              <a:prstGeom prst="rect">
                <a:avLst/>
              </a:prstGeom>
              <a:solidFill>
                <a:schemeClr val="bg2"/>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sp>
            <p:nvSpPr>
              <p:cNvPr id="13" name="Rectangle 13">
                <a:extLst>
                  <a:ext uri="{FF2B5EF4-FFF2-40B4-BE49-F238E27FC236}">
                    <a16:creationId xmlns:a16="http://schemas.microsoft.com/office/drawing/2014/main" id="{E0B396D8-323F-4964-BD7F-DE4FFA1107AF}"/>
                  </a:ext>
                </a:extLst>
              </p:cNvPr>
              <p:cNvSpPr>
                <a:spLocks noChangeArrowheads="1"/>
              </p:cNvSpPr>
              <p:nvPr userDrawn="1"/>
            </p:nvSpPr>
            <p:spPr bwMode="auto">
              <a:xfrm>
                <a:off x="1081" y="1464"/>
                <a:ext cx="362" cy="399"/>
              </a:xfrm>
              <a:prstGeom prst="rect">
                <a:avLst/>
              </a:prstGeom>
              <a:solidFill>
                <a:schemeClr val="accent2"/>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sp>
            <p:nvSpPr>
              <p:cNvPr id="14" name="Rectangle 14">
                <a:extLst>
                  <a:ext uri="{FF2B5EF4-FFF2-40B4-BE49-F238E27FC236}">
                    <a16:creationId xmlns:a16="http://schemas.microsoft.com/office/drawing/2014/main" id="{A9D1E436-CD17-4A93-24F8-CDAAB2DA4313}"/>
                  </a:ext>
                </a:extLst>
              </p:cNvPr>
              <p:cNvSpPr>
                <a:spLocks noChangeArrowheads="1"/>
              </p:cNvSpPr>
              <p:nvPr userDrawn="1"/>
            </p:nvSpPr>
            <p:spPr bwMode="auto">
              <a:xfrm>
                <a:off x="361" y="1857"/>
                <a:ext cx="363" cy="406"/>
              </a:xfrm>
              <a:prstGeom prst="rect">
                <a:avLst/>
              </a:prstGeom>
              <a:solidFill>
                <a:schemeClr val="folHlink"/>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sp>
            <p:nvSpPr>
              <p:cNvPr id="15" name="Rectangle 15">
                <a:extLst>
                  <a:ext uri="{FF2B5EF4-FFF2-40B4-BE49-F238E27FC236}">
                    <a16:creationId xmlns:a16="http://schemas.microsoft.com/office/drawing/2014/main" id="{30A26096-9B44-9A6A-75E0-B92FF32DA871}"/>
                  </a:ext>
                </a:extLst>
              </p:cNvPr>
              <p:cNvSpPr>
                <a:spLocks noChangeArrowheads="1"/>
              </p:cNvSpPr>
              <p:nvPr userDrawn="1"/>
            </p:nvSpPr>
            <p:spPr bwMode="auto">
              <a:xfrm>
                <a:off x="719" y="1857"/>
                <a:ext cx="368" cy="406"/>
              </a:xfrm>
              <a:prstGeom prst="rect">
                <a:avLst/>
              </a:prstGeom>
              <a:solidFill>
                <a:schemeClr val="accent2"/>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grpSp>
      </p:grpSp>
      <p:sp>
        <p:nvSpPr>
          <p:cNvPr id="103443"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ja-JP" altLang="en-US" noProof="0"/>
              <a:t>マスタ タイトルの書式設定</a:t>
            </a:r>
          </a:p>
        </p:txBody>
      </p:sp>
      <p:sp>
        <p:nvSpPr>
          <p:cNvPr id="103444"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ja-JP" altLang="en-US" noProof="0"/>
              <a:t>マスタ サブタイトルの書式設定</a:t>
            </a:r>
          </a:p>
        </p:txBody>
      </p:sp>
      <p:sp>
        <p:nvSpPr>
          <p:cNvPr id="16" name="Rectangle 16">
            <a:extLst>
              <a:ext uri="{FF2B5EF4-FFF2-40B4-BE49-F238E27FC236}">
                <a16:creationId xmlns:a16="http://schemas.microsoft.com/office/drawing/2014/main" id="{765F74F3-B25D-CDF3-FFD0-6F9B98BE6779}"/>
              </a:ext>
            </a:extLst>
          </p:cNvPr>
          <p:cNvSpPr>
            <a:spLocks noGrp="1" noChangeArrowheads="1"/>
          </p:cNvSpPr>
          <p:nvPr>
            <p:ph type="dt" sz="half" idx="10"/>
          </p:nvPr>
        </p:nvSpPr>
        <p:spPr>
          <a:xfrm>
            <a:off x="457200" y="6248400"/>
            <a:ext cx="2133600" cy="457200"/>
          </a:xfrm>
        </p:spPr>
        <p:txBody>
          <a:bodyPr/>
          <a:lstStyle>
            <a:lvl1pPr>
              <a:defRPr/>
            </a:lvl1pPr>
          </a:lstStyle>
          <a:p>
            <a:pPr>
              <a:defRPr/>
            </a:pPr>
            <a:fld id="{3DEA5F22-D819-44CE-BED3-A448E86118C0}" type="datetime1">
              <a:rPr lang="ja-JP" altLang="en-US" smtClean="0"/>
              <a:t>2025/10/21</a:t>
            </a:fld>
            <a:endParaRPr lang="en-US" altLang="ja-JP"/>
          </a:p>
        </p:txBody>
      </p:sp>
      <p:sp>
        <p:nvSpPr>
          <p:cNvPr id="17" name="Rectangle 17">
            <a:extLst>
              <a:ext uri="{FF2B5EF4-FFF2-40B4-BE49-F238E27FC236}">
                <a16:creationId xmlns:a16="http://schemas.microsoft.com/office/drawing/2014/main" id="{050237AB-5D2E-EF1A-BB80-7B4B7AD41987}"/>
              </a:ext>
            </a:extLst>
          </p:cNvPr>
          <p:cNvSpPr>
            <a:spLocks noGrp="1" noChangeArrowheads="1"/>
          </p:cNvSpPr>
          <p:nvPr>
            <p:ph type="ftr" sz="quarter" idx="11"/>
          </p:nvPr>
        </p:nvSpPr>
        <p:spPr/>
        <p:txBody>
          <a:bodyPr/>
          <a:lstStyle>
            <a:lvl1pPr>
              <a:defRPr/>
            </a:lvl1pPr>
          </a:lstStyle>
          <a:p>
            <a:pPr>
              <a:defRPr/>
            </a:pPr>
            <a:r>
              <a:rPr lang="zh-TW" altLang="en-US"/>
              <a:t>長崎県病院企業団本部</a:t>
            </a:r>
            <a:endParaRPr lang="en-US" altLang="ja-JP"/>
          </a:p>
        </p:txBody>
      </p:sp>
      <p:sp>
        <p:nvSpPr>
          <p:cNvPr id="18" name="Rectangle 18">
            <a:extLst>
              <a:ext uri="{FF2B5EF4-FFF2-40B4-BE49-F238E27FC236}">
                <a16:creationId xmlns:a16="http://schemas.microsoft.com/office/drawing/2014/main" id="{6C6D269F-DD7D-2F72-C16F-013FB2D407A6}"/>
              </a:ext>
            </a:extLst>
          </p:cNvPr>
          <p:cNvSpPr>
            <a:spLocks noGrp="1" noChangeArrowheads="1"/>
          </p:cNvSpPr>
          <p:nvPr>
            <p:ph type="sldNum" sz="quarter" idx="12"/>
          </p:nvPr>
        </p:nvSpPr>
        <p:spPr/>
        <p:txBody>
          <a:bodyPr/>
          <a:lstStyle>
            <a:lvl1pPr>
              <a:defRPr/>
            </a:lvl1pPr>
          </a:lstStyle>
          <a:p>
            <a:pPr>
              <a:defRPr/>
            </a:pPr>
            <a:fld id="{994FFD6F-AC56-453E-A38D-73542778FB71}" type="slidenum">
              <a:rPr lang="en-US" altLang="ja-JP"/>
              <a:pPr>
                <a:defRPr/>
              </a:pPr>
              <a:t>‹#›</a:t>
            </a:fld>
            <a:endParaRPr lang="en-US" altLang="ja-JP"/>
          </a:p>
        </p:txBody>
      </p:sp>
    </p:spTree>
    <p:extLst>
      <p:ext uri="{BB962C8B-B14F-4D97-AF65-F5344CB8AC3E}">
        <p14:creationId xmlns:p14="http://schemas.microsoft.com/office/powerpoint/2010/main" val="4000927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2">
            <a:extLst>
              <a:ext uri="{FF2B5EF4-FFF2-40B4-BE49-F238E27FC236}">
                <a16:creationId xmlns:a16="http://schemas.microsoft.com/office/drawing/2014/main" id="{4E917C1A-6A2D-15FD-BF1A-B4A45120CD66}"/>
              </a:ext>
            </a:extLst>
          </p:cNvPr>
          <p:cNvSpPr>
            <a:spLocks noGrp="1" noChangeArrowheads="1"/>
          </p:cNvSpPr>
          <p:nvPr>
            <p:ph type="ftr" sz="quarter" idx="10"/>
          </p:nvPr>
        </p:nvSpPr>
        <p:spPr>
          <a:ln/>
        </p:spPr>
        <p:txBody>
          <a:bodyPr/>
          <a:lstStyle>
            <a:lvl1pPr>
              <a:defRPr/>
            </a:lvl1pPr>
          </a:lstStyle>
          <a:p>
            <a:pPr>
              <a:defRPr/>
            </a:pPr>
            <a:r>
              <a:rPr lang="zh-TW" altLang="en-US"/>
              <a:t>長崎県病院企業団本部</a:t>
            </a:r>
            <a:endParaRPr lang="en-US" altLang="ja-JP"/>
          </a:p>
        </p:txBody>
      </p:sp>
      <p:sp>
        <p:nvSpPr>
          <p:cNvPr id="5" name="Rectangle 3">
            <a:extLst>
              <a:ext uri="{FF2B5EF4-FFF2-40B4-BE49-F238E27FC236}">
                <a16:creationId xmlns:a16="http://schemas.microsoft.com/office/drawing/2014/main" id="{C10BE10B-711B-F468-318A-F4868F972213}"/>
              </a:ext>
            </a:extLst>
          </p:cNvPr>
          <p:cNvSpPr>
            <a:spLocks noGrp="1" noChangeArrowheads="1"/>
          </p:cNvSpPr>
          <p:nvPr>
            <p:ph type="sldNum" sz="quarter" idx="11"/>
          </p:nvPr>
        </p:nvSpPr>
        <p:spPr>
          <a:ln/>
        </p:spPr>
        <p:txBody>
          <a:bodyPr/>
          <a:lstStyle>
            <a:lvl1pPr>
              <a:defRPr/>
            </a:lvl1pPr>
          </a:lstStyle>
          <a:p>
            <a:pPr>
              <a:defRPr/>
            </a:pPr>
            <a:fld id="{AFB43341-AD83-4E75-8969-8FDD07B7A75D}" type="slidenum">
              <a:rPr lang="en-US" altLang="ja-JP"/>
              <a:pPr>
                <a:defRPr/>
              </a:pPr>
              <a:t>‹#›</a:t>
            </a:fld>
            <a:endParaRPr lang="en-US" altLang="ja-JP"/>
          </a:p>
        </p:txBody>
      </p:sp>
      <p:sp>
        <p:nvSpPr>
          <p:cNvPr id="6" name="Rectangle 16">
            <a:extLst>
              <a:ext uri="{FF2B5EF4-FFF2-40B4-BE49-F238E27FC236}">
                <a16:creationId xmlns:a16="http://schemas.microsoft.com/office/drawing/2014/main" id="{805ABDD3-AAB7-087A-494B-793624CC79E4}"/>
              </a:ext>
            </a:extLst>
          </p:cNvPr>
          <p:cNvSpPr>
            <a:spLocks noGrp="1" noChangeArrowheads="1"/>
          </p:cNvSpPr>
          <p:nvPr>
            <p:ph type="dt" sz="half" idx="12"/>
          </p:nvPr>
        </p:nvSpPr>
        <p:spPr>
          <a:ln/>
        </p:spPr>
        <p:txBody>
          <a:bodyPr/>
          <a:lstStyle>
            <a:lvl1pPr>
              <a:defRPr/>
            </a:lvl1pPr>
          </a:lstStyle>
          <a:p>
            <a:pPr>
              <a:defRPr/>
            </a:pPr>
            <a:fld id="{549AD427-C94E-4B01-AD1E-E87881FF47C8}" type="datetime1">
              <a:rPr lang="ja-JP" altLang="en-US" smtClean="0"/>
              <a:t>2025/10/21</a:t>
            </a:fld>
            <a:endParaRPr lang="en-US" altLang="ja-JP"/>
          </a:p>
        </p:txBody>
      </p:sp>
    </p:spTree>
    <p:extLst>
      <p:ext uri="{BB962C8B-B14F-4D97-AF65-F5344CB8AC3E}">
        <p14:creationId xmlns:p14="http://schemas.microsoft.com/office/powerpoint/2010/main" val="359823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2">
            <a:extLst>
              <a:ext uri="{FF2B5EF4-FFF2-40B4-BE49-F238E27FC236}">
                <a16:creationId xmlns:a16="http://schemas.microsoft.com/office/drawing/2014/main" id="{5F8F1BD1-327E-14D4-739B-BFF2036046D4}"/>
              </a:ext>
            </a:extLst>
          </p:cNvPr>
          <p:cNvSpPr>
            <a:spLocks noGrp="1" noChangeArrowheads="1"/>
          </p:cNvSpPr>
          <p:nvPr>
            <p:ph type="ftr" sz="quarter" idx="10"/>
          </p:nvPr>
        </p:nvSpPr>
        <p:spPr>
          <a:ln/>
        </p:spPr>
        <p:txBody>
          <a:bodyPr/>
          <a:lstStyle>
            <a:lvl1pPr>
              <a:defRPr/>
            </a:lvl1pPr>
          </a:lstStyle>
          <a:p>
            <a:pPr>
              <a:defRPr/>
            </a:pPr>
            <a:r>
              <a:rPr lang="zh-TW" altLang="en-US"/>
              <a:t>長崎県病院企業団本部</a:t>
            </a:r>
            <a:endParaRPr lang="en-US" altLang="ja-JP"/>
          </a:p>
        </p:txBody>
      </p:sp>
      <p:sp>
        <p:nvSpPr>
          <p:cNvPr id="5" name="Rectangle 3">
            <a:extLst>
              <a:ext uri="{FF2B5EF4-FFF2-40B4-BE49-F238E27FC236}">
                <a16:creationId xmlns:a16="http://schemas.microsoft.com/office/drawing/2014/main" id="{69C09346-B6AE-2291-C867-62A087EC1EC0}"/>
              </a:ext>
            </a:extLst>
          </p:cNvPr>
          <p:cNvSpPr>
            <a:spLocks noGrp="1" noChangeArrowheads="1"/>
          </p:cNvSpPr>
          <p:nvPr>
            <p:ph type="sldNum" sz="quarter" idx="11"/>
          </p:nvPr>
        </p:nvSpPr>
        <p:spPr>
          <a:ln/>
        </p:spPr>
        <p:txBody>
          <a:bodyPr/>
          <a:lstStyle>
            <a:lvl1pPr>
              <a:defRPr/>
            </a:lvl1pPr>
          </a:lstStyle>
          <a:p>
            <a:pPr>
              <a:defRPr/>
            </a:pPr>
            <a:fld id="{1C989749-9728-435F-BBCC-719BB222DEFA}" type="slidenum">
              <a:rPr lang="en-US" altLang="ja-JP"/>
              <a:pPr>
                <a:defRPr/>
              </a:pPr>
              <a:t>‹#›</a:t>
            </a:fld>
            <a:endParaRPr lang="en-US" altLang="ja-JP"/>
          </a:p>
        </p:txBody>
      </p:sp>
      <p:sp>
        <p:nvSpPr>
          <p:cNvPr id="6" name="Rectangle 16">
            <a:extLst>
              <a:ext uri="{FF2B5EF4-FFF2-40B4-BE49-F238E27FC236}">
                <a16:creationId xmlns:a16="http://schemas.microsoft.com/office/drawing/2014/main" id="{5CB90230-8085-661F-26B2-C492830710DA}"/>
              </a:ext>
            </a:extLst>
          </p:cNvPr>
          <p:cNvSpPr>
            <a:spLocks noGrp="1" noChangeArrowheads="1"/>
          </p:cNvSpPr>
          <p:nvPr>
            <p:ph type="dt" sz="half" idx="12"/>
          </p:nvPr>
        </p:nvSpPr>
        <p:spPr>
          <a:ln/>
        </p:spPr>
        <p:txBody>
          <a:bodyPr/>
          <a:lstStyle>
            <a:lvl1pPr>
              <a:defRPr/>
            </a:lvl1pPr>
          </a:lstStyle>
          <a:p>
            <a:pPr>
              <a:defRPr/>
            </a:pPr>
            <a:fld id="{D5F33223-D7EF-4C36-9AC9-DB4FBE29D243}" type="datetime1">
              <a:rPr lang="ja-JP" altLang="en-US" smtClean="0"/>
              <a:t>2025/10/21</a:t>
            </a:fld>
            <a:endParaRPr lang="en-US" altLang="ja-JP"/>
          </a:p>
        </p:txBody>
      </p:sp>
    </p:spTree>
    <p:extLst>
      <p:ext uri="{BB962C8B-B14F-4D97-AF65-F5344CB8AC3E}">
        <p14:creationId xmlns:p14="http://schemas.microsoft.com/office/powerpoint/2010/main" val="15355304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2">
            <a:extLst>
              <a:ext uri="{FF2B5EF4-FFF2-40B4-BE49-F238E27FC236}">
                <a16:creationId xmlns:a16="http://schemas.microsoft.com/office/drawing/2014/main" id="{8052BF15-F0FD-7843-90AA-49B02DD83DD0}"/>
              </a:ext>
            </a:extLst>
          </p:cNvPr>
          <p:cNvSpPr>
            <a:spLocks noGrp="1" noChangeArrowheads="1"/>
          </p:cNvSpPr>
          <p:nvPr>
            <p:ph type="ftr" sz="quarter" idx="10"/>
          </p:nvPr>
        </p:nvSpPr>
        <p:spPr>
          <a:ln/>
        </p:spPr>
        <p:txBody>
          <a:bodyPr/>
          <a:lstStyle>
            <a:lvl1pPr>
              <a:defRPr/>
            </a:lvl1pPr>
          </a:lstStyle>
          <a:p>
            <a:pPr>
              <a:defRPr/>
            </a:pPr>
            <a:r>
              <a:rPr lang="zh-TW" altLang="en-US"/>
              <a:t>長崎県病院企業団本部</a:t>
            </a:r>
            <a:endParaRPr lang="en-US" altLang="ja-JP"/>
          </a:p>
        </p:txBody>
      </p:sp>
      <p:sp>
        <p:nvSpPr>
          <p:cNvPr id="6" name="Rectangle 3">
            <a:extLst>
              <a:ext uri="{FF2B5EF4-FFF2-40B4-BE49-F238E27FC236}">
                <a16:creationId xmlns:a16="http://schemas.microsoft.com/office/drawing/2014/main" id="{B9D8D21C-00C7-ED3F-BACB-3DBF9DFDC488}"/>
              </a:ext>
            </a:extLst>
          </p:cNvPr>
          <p:cNvSpPr>
            <a:spLocks noGrp="1" noChangeArrowheads="1"/>
          </p:cNvSpPr>
          <p:nvPr>
            <p:ph type="sldNum" sz="quarter" idx="11"/>
          </p:nvPr>
        </p:nvSpPr>
        <p:spPr>
          <a:ln/>
        </p:spPr>
        <p:txBody>
          <a:bodyPr/>
          <a:lstStyle>
            <a:lvl1pPr>
              <a:defRPr/>
            </a:lvl1pPr>
          </a:lstStyle>
          <a:p>
            <a:pPr>
              <a:defRPr/>
            </a:pPr>
            <a:fld id="{EDC5EC73-B131-4310-A452-A229BF535984}" type="slidenum">
              <a:rPr lang="en-US" altLang="ja-JP"/>
              <a:pPr>
                <a:defRPr/>
              </a:pPr>
              <a:t>‹#›</a:t>
            </a:fld>
            <a:endParaRPr lang="en-US" altLang="ja-JP"/>
          </a:p>
        </p:txBody>
      </p:sp>
      <p:sp>
        <p:nvSpPr>
          <p:cNvPr id="7" name="Rectangle 16">
            <a:extLst>
              <a:ext uri="{FF2B5EF4-FFF2-40B4-BE49-F238E27FC236}">
                <a16:creationId xmlns:a16="http://schemas.microsoft.com/office/drawing/2014/main" id="{48D1A13A-16C7-1C2F-5280-467F3D6C8130}"/>
              </a:ext>
            </a:extLst>
          </p:cNvPr>
          <p:cNvSpPr>
            <a:spLocks noGrp="1" noChangeArrowheads="1"/>
          </p:cNvSpPr>
          <p:nvPr>
            <p:ph type="dt" sz="half" idx="12"/>
          </p:nvPr>
        </p:nvSpPr>
        <p:spPr>
          <a:ln/>
        </p:spPr>
        <p:txBody>
          <a:bodyPr/>
          <a:lstStyle>
            <a:lvl1pPr>
              <a:defRPr/>
            </a:lvl1pPr>
          </a:lstStyle>
          <a:p>
            <a:pPr>
              <a:defRPr/>
            </a:pPr>
            <a:fld id="{CDA36CCF-2645-4967-9EA8-3C17686CB199}" type="datetime1">
              <a:rPr lang="ja-JP" altLang="en-US" smtClean="0"/>
              <a:t>2025/10/21</a:t>
            </a:fld>
            <a:endParaRPr lang="en-US" altLang="ja-JP"/>
          </a:p>
        </p:txBody>
      </p:sp>
    </p:spTree>
    <p:extLst>
      <p:ext uri="{BB962C8B-B14F-4D97-AF65-F5344CB8AC3E}">
        <p14:creationId xmlns:p14="http://schemas.microsoft.com/office/powerpoint/2010/main" val="30347295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2">
            <a:extLst>
              <a:ext uri="{FF2B5EF4-FFF2-40B4-BE49-F238E27FC236}">
                <a16:creationId xmlns:a16="http://schemas.microsoft.com/office/drawing/2014/main" id="{322F3264-0232-3E85-930D-C4F668634407}"/>
              </a:ext>
            </a:extLst>
          </p:cNvPr>
          <p:cNvSpPr>
            <a:spLocks noGrp="1" noChangeArrowheads="1"/>
          </p:cNvSpPr>
          <p:nvPr>
            <p:ph type="ftr" sz="quarter" idx="10"/>
          </p:nvPr>
        </p:nvSpPr>
        <p:spPr>
          <a:ln/>
        </p:spPr>
        <p:txBody>
          <a:bodyPr/>
          <a:lstStyle>
            <a:lvl1pPr>
              <a:defRPr/>
            </a:lvl1pPr>
          </a:lstStyle>
          <a:p>
            <a:pPr>
              <a:defRPr/>
            </a:pPr>
            <a:r>
              <a:rPr lang="zh-TW" altLang="en-US"/>
              <a:t>長崎県病院企業団本部</a:t>
            </a:r>
            <a:endParaRPr lang="en-US" altLang="ja-JP"/>
          </a:p>
        </p:txBody>
      </p:sp>
      <p:sp>
        <p:nvSpPr>
          <p:cNvPr id="8" name="Rectangle 3">
            <a:extLst>
              <a:ext uri="{FF2B5EF4-FFF2-40B4-BE49-F238E27FC236}">
                <a16:creationId xmlns:a16="http://schemas.microsoft.com/office/drawing/2014/main" id="{00C52C92-6B62-D6D8-2B3F-FC73E5170403}"/>
              </a:ext>
            </a:extLst>
          </p:cNvPr>
          <p:cNvSpPr>
            <a:spLocks noGrp="1" noChangeArrowheads="1"/>
          </p:cNvSpPr>
          <p:nvPr>
            <p:ph type="sldNum" sz="quarter" idx="11"/>
          </p:nvPr>
        </p:nvSpPr>
        <p:spPr>
          <a:ln/>
        </p:spPr>
        <p:txBody>
          <a:bodyPr/>
          <a:lstStyle>
            <a:lvl1pPr>
              <a:defRPr/>
            </a:lvl1pPr>
          </a:lstStyle>
          <a:p>
            <a:pPr>
              <a:defRPr/>
            </a:pPr>
            <a:fld id="{4166738B-6BD7-4B1B-9641-5B1961E3058C}" type="slidenum">
              <a:rPr lang="en-US" altLang="ja-JP"/>
              <a:pPr>
                <a:defRPr/>
              </a:pPr>
              <a:t>‹#›</a:t>
            </a:fld>
            <a:endParaRPr lang="en-US" altLang="ja-JP"/>
          </a:p>
        </p:txBody>
      </p:sp>
      <p:sp>
        <p:nvSpPr>
          <p:cNvPr id="9" name="Rectangle 16">
            <a:extLst>
              <a:ext uri="{FF2B5EF4-FFF2-40B4-BE49-F238E27FC236}">
                <a16:creationId xmlns:a16="http://schemas.microsoft.com/office/drawing/2014/main" id="{3E3C5DDE-E626-1A78-626D-F199CBBF12E3}"/>
              </a:ext>
            </a:extLst>
          </p:cNvPr>
          <p:cNvSpPr>
            <a:spLocks noGrp="1" noChangeArrowheads="1"/>
          </p:cNvSpPr>
          <p:nvPr>
            <p:ph type="dt" sz="half" idx="12"/>
          </p:nvPr>
        </p:nvSpPr>
        <p:spPr>
          <a:ln/>
        </p:spPr>
        <p:txBody>
          <a:bodyPr/>
          <a:lstStyle>
            <a:lvl1pPr>
              <a:defRPr/>
            </a:lvl1pPr>
          </a:lstStyle>
          <a:p>
            <a:pPr>
              <a:defRPr/>
            </a:pPr>
            <a:fld id="{471AFE15-E847-4F64-9B82-4ACBC38E542E}" type="datetime1">
              <a:rPr lang="ja-JP" altLang="en-US" smtClean="0"/>
              <a:t>2025/10/21</a:t>
            </a:fld>
            <a:endParaRPr lang="en-US" altLang="ja-JP"/>
          </a:p>
        </p:txBody>
      </p:sp>
    </p:spTree>
    <p:extLst>
      <p:ext uri="{BB962C8B-B14F-4D97-AF65-F5344CB8AC3E}">
        <p14:creationId xmlns:p14="http://schemas.microsoft.com/office/powerpoint/2010/main" val="3940537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532BCACB-21E0-414B-A5C3-970B23DE3424}" type="datetime1">
              <a:rPr kumimoji="1" lang="ja-JP" altLang="en-US" smtClean="0"/>
              <a:t>2025/10/21</a:t>
            </a:fld>
            <a:endParaRPr kumimoji="1" lang="ja-JP" altLang="en-US"/>
          </a:p>
        </p:txBody>
      </p:sp>
      <p:sp>
        <p:nvSpPr>
          <p:cNvPr id="8" name="Footer Placeholder 7"/>
          <p:cNvSpPr>
            <a:spLocks noGrp="1"/>
          </p:cNvSpPr>
          <p:nvPr>
            <p:ph type="ftr" sz="quarter" idx="11"/>
          </p:nvPr>
        </p:nvSpPr>
        <p:spPr/>
        <p:txBody>
          <a:bodyPr/>
          <a:lstStyle/>
          <a:p>
            <a:r>
              <a:rPr kumimoji="1" lang="zh-TW" altLang="en-US"/>
              <a:t>長崎県病院企業団本部</a:t>
            </a:r>
            <a:endParaRPr kumimoji="1" lang="ja-JP" altLang="en-US"/>
          </a:p>
        </p:txBody>
      </p:sp>
      <p:sp>
        <p:nvSpPr>
          <p:cNvPr id="9" name="Slide Number Placeholder 8"/>
          <p:cNvSpPr>
            <a:spLocks noGrp="1"/>
          </p:cNvSpPr>
          <p:nvPr>
            <p:ph type="sldNum" sz="quarter" idx="12"/>
          </p:nvPr>
        </p:nvSpPr>
        <p:spPr/>
        <p:txBody>
          <a:body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39821215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2">
            <a:extLst>
              <a:ext uri="{FF2B5EF4-FFF2-40B4-BE49-F238E27FC236}">
                <a16:creationId xmlns:a16="http://schemas.microsoft.com/office/drawing/2014/main" id="{1C482D9E-3585-E5F0-FC1F-1D2D601DC02A}"/>
              </a:ext>
            </a:extLst>
          </p:cNvPr>
          <p:cNvSpPr>
            <a:spLocks noGrp="1" noChangeArrowheads="1"/>
          </p:cNvSpPr>
          <p:nvPr>
            <p:ph type="ftr" sz="quarter" idx="10"/>
          </p:nvPr>
        </p:nvSpPr>
        <p:spPr>
          <a:ln/>
        </p:spPr>
        <p:txBody>
          <a:bodyPr/>
          <a:lstStyle>
            <a:lvl1pPr>
              <a:defRPr/>
            </a:lvl1pPr>
          </a:lstStyle>
          <a:p>
            <a:pPr>
              <a:defRPr/>
            </a:pPr>
            <a:r>
              <a:rPr lang="zh-TW" altLang="en-US"/>
              <a:t>長崎県病院企業団本部</a:t>
            </a:r>
            <a:endParaRPr lang="en-US" altLang="ja-JP"/>
          </a:p>
        </p:txBody>
      </p:sp>
      <p:sp>
        <p:nvSpPr>
          <p:cNvPr id="4" name="Rectangle 3">
            <a:extLst>
              <a:ext uri="{FF2B5EF4-FFF2-40B4-BE49-F238E27FC236}">
                <a16:creationId xmlns:a16="http://schemas.microsoft.com/office/drawing/2014/main" id="{9DCF6D26-3262-9454-3A65-239A8D13FAB6}"/>
              </a:ext>
            </a:extLst>
          </p:cNvPr>
          <p:cNvSpPr>
            <a:spLocks noGrp="1" noChangeArrowheads="1"/>
          </p:cNvSpPr>
          <p:nvPr>
            <p:ph type="sldNum" sz="quarter" idx="11"/>
          </p:nvPr>
        </p:nvSpPr>
        <p:spPr>
          <a:ln/>
        </p:spPr>
        <p:txBody>
          <a:bodyPr/>
          <a:lstStyle>
            <a:lvl1pPr>
              <a:defRPr/>
            </a:lvl1pPr>
          </a:lstStyle>
          <a:p>
            <a:pPr>
              <a:defRPr/>
            </a:pPr>
            <a:fld id="{C56A29E9-C756-4FF4-85BE-F500A7882445}" type="slidenum">
              <a:rPr lang="en-US" altLang="ja-JP"/>
              <a:pPr>
                <a:defRPr/>
              </a:pPr>
              <a:t>‹#›</a:t>
            </a:fld>
            <a:endParaRPr lang="en-US" altLang="ja-JP"/>
          </a:p>
        </p:txBody>
      </p:sp>
      <p:sp>
        <p:nvSpPr>
          <p:cNvPr id="5" name="Rectangle 16">
            <a:extLst>
              <a:ext uri="{FF2B5EF4-FFF2-40B4-BE49-F238E27FC236}">
                <a16:creationId xmlns:a16="http://schemas.microsoft.com/office/drawing/2014/main" id="{FA7ED4CE-A525-21B5-1F65-60B2EC662449}"/>
              </a:ext>
            </a:extLst>
          </p:cNvPr>
          <p:cNvSpPr>
            <a:spLocks noGrp="1" noChangeArrowheads="1"/>
          </p:cNvSpPr>
          <p:nvPr>
            <p:ph type="dt" sz="half" idx="12"/>
          </p:nvPr>
        </p:nvSpPr>
        <p:spPr>
          <a:ln/>
        </p:spPr>
        <p:txBody>
          <a:bodyPr/>
          <a:lstStyle>
            <a:lvl1pPr>
              <a:defRPr/>
            </a:lvl1pPr>
          </a:lstStyle>
          <a:p>
            <a:pPr>
              <a:defRPr/>
            </a:pPr>
            <a:fld id="{A02081F1-BDA3-4649-B3EE-031A97CFEA1F}" type="datetime1">
              <a:rPr lang="ja-JP" altLang="en-US" smtClean="0"/>
              <a:t>2025/10/21</a:t>
            </a:fld>
            <a:endParaRPr lang="en-US" altLang="ja-JP"/>
          </a:p>
        </p:txBody>
      </p:sp>
    </p:spTree>
    <p:extLst>
      <p:ext uri="{BB962C8B-B14F-4D97-AF65-F5344CB8AC3E}">
        <p14:creationId xmlns:p14="http://schemas.microsoft.com/office/powerpoint/2010/main" val="10386098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762AA12C-A546-29A4-FC2D-C4902E65D7BA}"/>
              </a:ext>
            </a:extLst>
          </p:cNvPr>
          <p:cNvSpPr>
            <a:spLocks noGrp="1" noChangeArrowheads="1"/>
          </p:cNvSpPr>
          <p:nvPr>
            <p:ph type="ftr" sz="quarter" idx="10"/>
          </p:nvPr>
        </p:nvSpPr>
        <p:spPr>
          <a:ln/>
        </p:spPr>
        <p:txBody>
          <a:bodyPr/>
          <a:lstStyle>
            <a:lvl1pPr>
              <a:defRPr/>
            </a:lvl1pPr>
          </a:lstStyle>
          <a:p>
            <a:pPr>
              <a:defRPr/>
            </a:pPr>
            <a:r>
              <a:rPr lang="zh-TW" altLang="en-US"/>
              <a:t>長崎県病院企業団本部</a:t>
            </a:r>
            <a:endParaRPr lang="en-US" altLang="ja-JP"/>
          </a:p>
        </p:txBody>
      </p:sp>
      <p:sp>
        <p:nvSpPr>
          <p:cNvPr id="3" name="Rectangle 3">
            <a:extLst>
              <a:ext uri="{FF2B5EF4-FFF2-40B4-BE49-F238E27FC236}">
                <a16:creationId xmlns:a16="http://schemas.microsoft.com/office/drawing/2014/main" id="{893F43C7-0B44-A9AF-8B37-A46F70CE3B49}"/>
              </a:ext>
            </a:extLst>
          </p:cNvPr>
          <p:cNvSpPr>
            <a:spLocks noGrp="1" noChangeArrowheads="1"/>
          </p:cNvSpPr>
          <p:nvPr>
            <p:ph type="sldNum" sz="quarter" idx="11"/>
          </p:nvPr>
        </p:nvSpPr>
        <p:spPr>
          <a:ln/>
        </p:spPr>
        <p:txBody>
          <a:bodyPr/>
          <a:lstStyle>
            <a:lvl1pPr>
              <a:defRPr/>
            </a:lvl1pPr>
          </a:lstStyle>
          <a:p>
            <a:pPr>
              <a:defRPr/>
            </a:pPr>
            <a:fld id="{93C910B8-2A60-4E7E-8B8E-C64D6BE0FB1F}" type="slidenum">
              <a:rPr lang="en-US" altLang="ja-JP"/>
              <a:pPr>
                <a:defRPr/>
              </a:pPr>
              <a:t>‹#›</a:t>
            </a:fld>
            <a:endParaRPr lang="en-US" altLang="ja-JP"/>
          </a:p>
        </p:txBody>
      </p:sp>
      <p:sp>
        <p:nvSpPr>
          <p:cNvPr id="4" name="Rectangle 16">
            <a:extLst>
              <a:ext uri="{FF2B5EF4-FFF2-40B4-BE49-F238E27FC236}">
                <a16:creationId xmlns:a16="http://schemas.microsoft.com/office/drawing/2014/main" id="{4E23AFB8-5A5B-ACC5-4333-E3D152AD6DED}"/>
              </a:ext>
            </a:extLst>
          </p:cNvPr>
          <p:cNvSpPr>
            <a:spLocks noGrp="1" noChangeArrowheads="1"/>
          </p:cNvSpPr>
          <p:nvPr>
            <p:ph type="dt" sz="half" idx="12"/>
          </p:nvPr>
        </p:nvSpPr>
        <p:spPr>
          <a:ln/>
        </p:spPr>
        <p:txBody>
          <a:bodyPr/>
          <a:lstStyle>
            <a:lvl1pPr>
              <a:defRPr/>
            </a:lvl1pPr>
          </a:lstStyle>
          <a:p>
            <a:pPr>
              <a:defRPr/>
            </a:pPr>
            <a:fld id="{F749E429-9D49-4060-8679-E20E600A6A2F}" type="datetime1">
              <a:rPr lang="ja-JP" altLang="en-US" smtClean="0"/>
              <a:t>2025/10/21</a:t>
            </a:fld>
            <a:endParaRPr lang="en-US" altLang="ja-JP"/>
          </a:p>
        </p:txBody>
      </p:sp>
    </p:spTree>
    <p:extLst>
      <p:ext uri="{BB962C8B-B14F-4D97-AF65-F5344CB8AC3E}">
        <p14:creationId xmlns:p14="http://schemas.microsoft.com/office/powerpoint/2010/main" val="27966597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2">
            <a:extLst>
              <a:ext uri="{FF2B5EF4-FFF2-40B4-BE49-F238E27FC236}">
                <a16:creationId xmlns:a16="http://schemas.microsoft.com/office/drawing/2014/main" id="{A30E1EA4-A67B-E11C-06FE-78404FD61144}"/>
              </a:ext>
            </a:extLst>
          </p:cNvPr>
          <p:cNvSpPr>
            <a:spLocks noGrp="1" noChangeArrowheads="1"/>
          </p:cNvSpPr>
          <p:nvPr>
            <p:ph type="ftr" sz="quarter" idx="10"/>
          </p:nvPr>
        </p:nvSpPr>
        <p:spPr>
          <a:ln/>
        </p:spPr>
        <p:txBody>
          <a:bodyPr/>
          <a:lstStyle>
            <a:lvl1pPr>
              <a:defRPr/>
            </a:lvl1pPr>
          </a:lstStyle>
          <a:p>
            <a:pPr>
              <a:defRPr/>
            </a:pPr>
            <a:r>
              <a:rPr lang="zh-TW" altLang="en-US"/>
              <a:t>長崎県病院企業団本部</a:t>
            </a:r>
            <a:endParaRPr lang="en-US" altLang="ja-JP"/>
          </a:p>
        </p:txBody>
      </p:sp>
      <p:sp>
        <p:nvSpPr>
          <p:cNvPr id="6" name="Rectangle 3">
            <a:extLst>
              <a:ext uri="{FF2B5EF4-FFF2-40B4-BE49-F238E27FC236}">
                <a16:creationId xmlns:a16="http://schemas.microsoft.com/office/drawing/2014/main" id="{9D0B85FC-78AB-3D7F-CEB9-CA5E0B83A2D1}"/>
              </a:ext>
            </a:extLst>
          </p:cNvPr>
          <p:cNvSpPr>
            <a:spLocks noGrp="1" noChangeArrowheads="1"/>
          </p:cNvSpPr>
          <p:nvPr>
            <p:ph type="sldNum" sz="quarter" idx="11"/>
          </p:nvPr>
        </p:nvSpPr>
        <p:spPr>
          <a:ln/>
        </p:spPr>
        <p:txBody>
          <a:bodyPr/>
          <a:lstStyle>
            <a:lvl1pPr>
              <a:defRPr/>
            </a:lvl1pPr>
          </a:lstStyle>
          <a:p>
            <a:pPr>
              <a:defRPr/>
            </a:pPr>
            <a:fld id="{4EC78A02-6462-4F1A-85CB-0F31AA906B7D}" type="slidenum">
              <a:rPr lang="en-US" altLang="ja-JP"/>
              <a:pPr>
                <a:defRPr/>
              </a:pPr>
              <a:t>‹#›</a:t>
            </a:fld>
            <a:endParaRPr lang="en-US" altLang="ja-JP"/>
          </a:p>
        </p:txBody>
      </p:sp>
      <p:sp>
        <p:nvSpPr>
          <p:cNvPr id="7" name="Rectangle 16">
            <a:extLst>
              <a:ext uri="{FF2B5EF4-FFF2-40B4-BE49-F238E27FC236}">
                <a16:creationId xmlns:a16="http://schemas.microsoft.com/office/drawing/2014/main" id="{A29B47B3-6645-0BD5-EF6D-773F24174B16}"/>
              </a:ext>
            </a:extLst>
          </p:cNvPr>
          <p:cNvSpPr>
            <a:spLocks noGrp="1" noChangeArrowheads="1"/>
          </p:cNvSpPr>
          <p:nvPr>
            <p:ph type="dt" sz="half" idx="12"/>
          </p:nvPr>
        </p:nvSpPr>
        <p:spPr>
          <a:ln/>
        </p:spPr>
        <p:txBody>
          <a:bodyPr/>
          <a:lstStyle>
            <a:lvl1pPr>
              <a:defRPr/>
            </a:lvl1pPr>
          </a:lstStyle>
          <a:p>
            <a:pPr>
              <a:defRPr/>
            </a:pPr>
            <a:fld id="{17768C0B-7A34-49CA-8ADD-CD591D895C07}" type="datetime1">
              <a:rPr lang="ja-JP" altLang="en-US" smtClean="0"/>
              <a:t>2025/10/21</a:t>
            </a:fld>
            <a:endParaRPr lang="en-US" altLang="ja-JP"/>
          </a:p>
        </p:txBody>
      </p:sp>
    </p:spTree>
    <p:extLst>
      <p:ext uri="{BB962C8B-B14F-4D97-AF65-F5344CB8AC3E}">
        <p14:creationId xmlns:p14="http://schemas.microsoft.com/office/powerpoint/2010/main" val="138649301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2">
            <a:extLst>
              <a:ext uri="{FF2B5EF4-FFF2-40B4-BE49-F238E27FC236}">
                <a16:creationId xmlns:a16="http://schemas.microsoft.com/office/drawing/2014/main" id="{191E0B87-BC83-7B2E-F558-3E98582D9CE6}"/>
              </a:ext>
            </a:extLst>
          </p:cNvPr>
          <p:cNvSpPr>
            <a:spLocks noGrp="1" noChangeArrowheads="1"/>
          </p:cNvSpPr>
          <p:nvPr>
            <p:ph type="ftr" sz="quarter" idx="10"/>
          </p:nvPr>
        </p:nvSpPr>
        <p:spPr>
          <a:ln/>
        </p:spPr>
        <p:txBody>
          <a:bodyPr/>
          <a:lstStyle>
            <a:lvl1pPr>
              <a:defRPr/>
            </a:lvl1pPr>
          </a:lstStyle>
          <a:p>
            <a:pPr>
              <a:defRPr/>
            </a:pPr>
            <a:r>
              <a:rPr lang="zh-TW" altLang="en-US"/>
              <a:t>長崎県病院企業団本部</a:t>
            </a:r>
            <a:endParaRPr lang="en-US" altLang="ja-JP"/>
          </a:p>
        </p:txBody>
      </p:sp>
      <p:sp>
        <p:nvSpPr>
          <p:cNvPr id="6" name="Rectangle 3">
            <a:extLst>
              <a:ext uri="{FF2B5EF4-FFF2-40B4-BE49-F238E27FC236}">
                <a16:creationId xmlns:a16="http://schemas.microsoft.com/office/drawing/2014/main" id="{86DD8D48-29A6-7FE4-0A8B-53161B2B9B20}"/>
              </a:ext>
            </a:extLst>
          </p:cNvPr>
          <p:cNvSpPr>
            <a:spLocks noGrp="1" noChangeArrowheads="1"/>
          </p:cNvSpPr>
          <p:nvPr>
            <p:ph type="sldNum" sz="quarter" idx="11"/>
          </p:nvPr>
        </p:nvSpPr>
        <p:spPr>
          <a:ln/>
        </p:spPr>
        <p:txBody>
          <a:bodyPr/>
          <a:lstStyle>
            <a:lvl1pPr>
              <a:defRPr/>
            </a:lvl1pPr>
          </a:lstStyle>
          <a:p>
            <a:pPr>
              <a:defRPr/>
            </a:pPr>
            <a:fld id="{3E271DCB-7136-411E-863C-B3259E703F8E}" type="slidenum">
              <a:rPr lang="en-US" altLang="ja-JP"/>
              <a:pPr>
                <a:defRPr/>
              </a:pPr>
              <a:t>‹#›</a:t>
            </a:fld>
            <a:endParaRPr lang="en-US" altLang="ja-JP"/>
          </a:p>
        </p:txBody>
      </p:sp>
      <p:sp>
        <p:nvSpPr>
          <p:cNvPr id="7" name="Rectangle 16">
            <a:extLst>
              <a:ext uri="{FF2B5EF4-FFF2-40B4-BE49-F238E27FC236}">
                <a16:creationId xmlns:a16="http://schemas.microsoft.com/office/drawing/2014/main" id="{6DFD5AAA-5357-0E46-A889-2345B11BC4BE}"/>
              </a:ext>
            </a:extLst>
          </p:cNvPr>
          <p:cNvSpPr>
            <a:spLocks noGrp="1" noChangeArrowheads="1"/>
          </p:cNvSpPr>
          <p:nvPr>
            <p:ph type="dt" sz="half" idx="12"/>
          </p:nvPr>
        </p:nvSpPr>
        <p:spPr>
          <a:ln/>
        </p:spPr>
        <p:txBody>
          <a:bodyPr/>
          <a:lstStyle>
            <a:lvl1pPr>
              <a:defRPr/>
            </a:lvl1pPr>
          </a:lstStyle>
          <a:p>
            <a:pPr>
              <a:defRPr/>
            </a:pPr>
            <a:fld id="{077A4471-880B-4CDA-8FD5-785E25144356}" type="datetime1">
              <a:rPr lang="ja-JP" altLang="en-US" smtClean="0"/>
              <a:t>2025/10/21</a:t>
            </a:fld>
            <a:endParaRPr lang="en-US" altLang="ja-JP"/>
          </a:p>
        </p:txBody>
      </p:sp>
    </p:spTree>
    <p:extLst>
      <p:ext uri="{BB962C8B-B14F-4D97-AF65-F5344CB8AC3E}">
        <p14:creationId xmlns:p14="http://schemas.microsoft.com/office/powerpoint/2010/main" val="144267625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2">
            <a:extLst>
              <a:ext uri="{FF2B5EF4-FFF2-40B4-BE49-F238E27FC236}">
                <a16:creationId xmlns:a16="http://schemas.microsoft.com/office/drawing/2014/main" id="{45CA5FAE-3706-ECA8-637C-F9F56E1EA1BE}"/>
              </a:ext>
            </a:extLst>
          </p:cNvPr>
          <p:cNvSpPr>
            <a:spLocks noGrp="1" noChangeArrowheads="1"/>
          </p:cNvSpPr>
          <p:nvPr>
            <p:ph type="ftr" sz="quarter" idx="10"/>
          </p:nvPr>
        </p:nvSpPr>
        <p:spPr>
          <a:ln/>
        </p:spPr>
        <p:txBody>
          <a:bodyPr/>
          <a:lstStyle>
            <a:lvl1pPr>
              <a:defRPr/>
            </a:lvl1pPr>
          </a:lstStyle>
          <a:p>
            <a:pPr>
              <a:defRPr/>
            </a:pPr>
            <a:r>
              <a:rPr lang="zh-TW" altLang="en-US"/>
              <a:t>長崎県病院企業団本部</a:t>
            </a:r>
            <a:endParaRPr lang="en-US" altLang="ja-JP"/>
          </a:p>
        </p:txBody>
      </p:sp>
      <p:sp>
        <p:nvSpPr>
          <p:cNvPr id="5" name="Rectangle 3">
            <a:extLst>
              <a:ext uri="{FF2B5EF4-FFF2-40B4-BE49-F238E27FC236}">
                <a16:creationId xmlns:a16="http://schemas.microsoft.com/office/drawing/2014/main" id="{ED914683-6CC2-85F7-1775-931B356562CD}"/>
              </a:ext>
            </a:extLst>
          </p:cNvPr>
          <p:cNvSpPr>
            <a:spLocks noGrp="1" noChangeArrowheads="1"/>
          </p:cNvSpPr>
          <p:nvPr>
            <p:ph type="sldNum" sz="quarter" idx="11"/>
          </p:nvPr>
        </p:nvSpPr>
        <p:spPr>
          <a:ln/>
        </p:spPr>
        <p:txBody>
          <a:bodyPr/>
          <a:lstStyle>
            <a:lvl1pPr>
              <a:defRPr/>
            </a:lvl1pPr>
          </a:lstStyle>
          <a:p>
            <a:pPr>
              <a:defRPr/>
            </a:pPr>
            <a:fld id="{93DAE793-6027-4018-9C38-1C32250D0A7B}" type="slidenum">
              <a:rPr lang="en-US" altLang="ja-JP"/>
              <a:pPr>
                <a:defRPr/>
              </a:pPr>
              <a:t>‹#›</a:t>
            </a:fld>
            <a:endParaRPr lang="en-US" altLang="ja-JP"/>
          </a:p>
        </p:txBody>
      </p:sp>
      <p:sp>
        <p:nvSpPr>
          <p:cNvPr id="6" name="Rectangle 16">
            <a:extLst>
              <a:ext uri="{FF2B5EF4-FFF2-40B4-BE49-F238E27FC236}">
                <a16:creationId xmlns:a16="http://schemas.microsoft.com/office/drawing/2014/main" id="{051B1545-8E89-966C-90FF-69797C3FE3E5}"/>
              </a:ext>
            </a:extLst>
          </p:cNvPr>
          <p:cNvSpPr>
            <a:spLocks noGrp="1" noChangeArrowheads="1"/>
          </p:cNvSpPr>
          <p:nvPr>
            <p:ph type="dt" sz="half" idx="12"/>
          </p:nvPr>
        </p:nvSpPr>
        <p:spPr>
          <a:ln/>
        </p:spPr>
        <p:txBody>
          <a:bodyPr/>
          <a:lstStyle>
            <a:lvl1pPr>
              <a:defRPr/>
            </a:lvl1pPr>
          </a:lstStyle>
          <a:p>
            <a:pPr>
              <a:defRPr/>
            </a:pPr>
            <a:fld id="{F7514F18-8859-470F-A005-1606FEDDB2D9}" type="datetime1">
              <a:rPr lang="ja-JP" altLang="en-US" smtClean="0"/>
              <a:t>2025/10/21</a:t>
            </a:fld>
            <a:endParaRPr lang="en-US" altLang="ja-JP"/>
          </a:p>
        </p:txBody>
      </p:sp>
    </p:spTree>
    <p:extLst>
      <p:ext uri="{BB962C8B-B14F-4D97-AF65-F5344CB8AC3E}">
        <p14:creationId xmlns:p14="http://schemas.microsoft.com/office/powerpoint/2010/main" val="25248812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457200"/>
            <a:ext cx="2057400" cy="5410200"/>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457200"/>
            <a:ext cx="6019800" cy="54102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2">
            <a:extLst>
              <a:ext uri="{FF2B5EF4-FFF2-40B4-BE49-F238E27FC236}">
                <a16:creationId xmlns:a16="http://schemas.microsoft.com/office/drawing/2014/main" id="{D275550C-EA40-732A-82BE-8A11F74954DA}"/>
              </a:ext>
            </a:extLst>
          </p:cNvPr>
          <p:cNvSpPr>
            <a:spLocks noGrp="1" noChangeArrowheads="1"/>
          </p:cNvSpPr>
          <p:nvPr>
            <p:ph type="ftr" sz="quarter" idx="10"/>
          </p:nvPr>
        </p:nvSpPr>
        <p:spPr>
          <a:ln/>
        </p:spPr>
        <p:txBody>
          <a:bodyPr/>
          <a:lstStyle>
            <a:lvl1pPr>
              <a:defRPr/>
            </a:lvl1pPr>
          </a:lstStyle>
          <a:p>
            <a:pPr>
              <a:defRPr/>
            </a:pPr>
            <a:r>
              <a:rPr lang="zh-TW" altLang="en-US"/>
              <a:t>長崎県病院企業団本部</a:t>
            </a:r>
            <a:endParaRPr lang="en-US" altLang="ja-JP"/>
          </a:p>
        </p:txBody>
      </p:sp>
      <p:sp>
        <p:nvSpPr>
          <p:cNvPr id="5" name="Rectangle 3">
            <a:extLst>
              <a:ext uri="{FF2B5EF4-FFF2-40B4-BE49-F238E27FC236}">
                <a16:creationId xmlns:a16="http://schemas.microsoft.com/office/drawing/2014/main" id="{4859BAE0-9669-28B6-CE84-67458CB12816}"/>
              </a:ext>
            </a:extLst>
          </p:cNvPr>
          <p:cNvSpPr>
            <a:spLocks noGrp="1" noChangeArrowheads="1"/>
          </p:cNvSpPr>
          <p:nvPr>
            <p:ph type="sldNum" sz="quarter" idx="11"/>
          </p:nvPr>
        </p:nvSpPr>
        <p:spPr>
          <a:ln/>
        </p:spPr>
        <p:txBody>
          <a:bodyPr/>
          <a:lstStyle>
            <a:lvl1pPr>
              <a:defRPr/>
            </a:lvl1pPr>
          </a:lstStyle>
          <a:p>
            <a:pPr>
              <a:defRPr/>
            </a:pPr>
            <a:fld id="{0E098EDB-D912-4299-B43A-B5875EB35413}" type="slidenum">
              <a:rPr lang="en-US" altLang="ja-JP"/>
              <a:pPr>
                <a:defRPr/>
              </a:pPr>
              <a:t>‹#›</a:t>
            </a:fld>
            <a:endParaRPr lang="en-US" altLang="ja-JP"/>
          </a:p>
        </p:txBody>
      </p:sp>
      <p:sp>
        <p:nvSpPr>
          <p:cNvPr id="6" name="Rectangle 16">
            <a:extLst>
              <a:ext uri="{FF2B5EF4-FFF2-40B4-BE49-F238E27FC236}">
                <a16:creationId xmlns:a16="http://schemas.microsoft.com/office/drawing/2014/main" id="{1A87C161-FA14-67FA-3E6F-4AECA1E924CD}"/>
              </a:ext>
            </a:extLst>
          </p:cNvPr>
          <p:cNvSpPr>
            <a:spLocks noGrp="1" noChangeArrowheads="1"/>
          </p:cNvSpPr>
          <p:nvPr>
            <p:ph type="dt" sz="half" idx="12"/>
          </p:nvPr>
        </p:nvSpPr>
        <p:spPr>
          <a:ln/>
        </p:spPr>
        <p:txBody>
          <a:bodyPr/>
          <a:lstStyle>
            <a:lvl1pPr>
              <a:defRPr/>
            </a:lvl1pPr>
          </a:lstStyle>
          <a:p>
            <a:pPr>
              <a:defRPr/>
            </a:pPr>
            <a:fld id="{920E0EC4-8C01-43F9-A383-45522358172B}" type="datetime1">
              <a:rPr lang="ja-JP" altLang="en-US" smtClean="0"/>
              <a:t>2025/10/21</a:t>
            </a:fld>
            <a:endParaRPr lang="en-US" altLang="ja-JP"/>
          </a:p>
        </p:txBody>
      </p:sp>
    </p:spTree>
    <p:extLst>
      <p:ext uri="{BB962C8B-B14F-4D97-AF65-F5344CB8AC3E}">
        <p14:creationId xmlns:p14="http://schemas.microsoft.com/office/powerpoint/2010/main" val="35615237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xAndChart" preserve="1">
  <p:cSld name="タイトル、テキスト、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57200"/>
            <a:ext cx="8229600" cy="1371600"/>
          </a:xfrm>
        </p:spPr>
        <p:txBody>
          <a:bodyPr/>
          <a:lstStyle/>
          <a:p>
            <a:r>
              <a:rPr lang="ja-JP" altLang="en-US"/>
              <a:t>マスター タイトルの書式設定</a:t>
            </a:r>
          </a:p>
        </p:txBody>
      </p:sp>
      <p:sp>
        <p:nvSpPr>
          <p:cNvPr id="3" name="テキスト プレースホルダー 2"/>
          <p:cNvSpPr>
            <a:spLocks noGrp="1"/>
          </p:cNvSpPr>
          <p:nvPr>
            <p:ph type="body" sz="half" idx="1"/>
          </p:nvPr>
        </p:nvSpPr>
        <p:spPr>
          <a:xfrm>
            <a:off x="457200" y="1981200"/>
            <a:ext cx="4038600" cy="3886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グラフ プレースホルダー 3"/>
          <p:cNvSpPr>
            <a:spLocks noGrp="1"/>
          </p:cNvSpPr>
          <p:nvPr>
            <p:ph type="chart" sz="half" idx="2"/>
          </p:nvPr>
        </p:nvSpPr>
        <p:spPr>
          <a:xfrm>
            <a:off x="4648200" y="1981200"/>
            <a:ext cx="4038600" cy="3886200"/>
          </a:xfrm>
        </p:spPr>
        <p:txBody>
          <a:bodyPr/>
          <a:lstStyle/>
          <a:p>
            <a:pPr lvl="0"/>
            <a:endParaRPr lang="ja-JP" altLang="en-US" noProof="0"/>
          </a:p>
        </p:txBody>
      </p:sp>
      <p:sp>
        <p:nvSpPr>
          <p:cNvPr id="5" name="Rectangle 2">
            <a:extLst>
              <a:ext uri="{FF2B5EF4-FFF2-40B4-BE49-F238E27FC236}">
                <a16:creationId xmlns:a16="http://schemas.microsoft.com/office/drawing/2014/main" id="{72EDEF66-F05C-C97F-1A7A-B1F83A1DC4AD}"/>
              </a:ext>
            </a:extLst>
          </p:cNvPr>
          <p:cNvSpPr>
            <a:spLocks noGrp="1" noChangeArrowheads="1"/>
          </p:cNvSpPr>
          <p:nvPr>
            <p:ph type="ftr" sz="quarter" idx="10"/>
          </p:nvPr>
        </p:nvSpPr>
        <p:spPr>
          <a:ln/>
        </p:spPr>
        <p:txBody>
          <a:bodyPr/>
          <a:lstStyle>
            <a:lvl1pPr>
              <a:defRPr/>
            </a:lvl1pPr>
          </a:lstStyle>
          <a:p>
            <a:pPr>
              <a:defRPr/>
            </a:pPr>
            <a:r>
              <a:rPr lang="zh-TW" altLang="en-US"/>
              <a:t>長崎県病院企業団本部</a:t>
            </a:r>
            <a:endParaRPr lang="en-US" altLang="ja-JP"/>
          </a:p>
        </p:txBody>
      </p:sp>
      <p:sp>
        <p:nvSpPr>
          <p:cNvPr id="6" name="Rectangle 3">
            <a:extLst>
              <a:ext uri="{FF2B5EF4-FFF2-40B4-BE49-F238E27FC236}">
                <a16:creationId xmlns:a16="http://schemas.microsoft.com/office/drawing/2014/main" id="{0BF9AC6A-7276-8AB2-5AA3-BF040B1044CA}"/>
              </a:ext>
            </a:extLst>
          </p:cNvPr>
          <p:cNvSpPr>
            <a:spLocks noGrp="1" noChangeArrowheads="1"/>
          </p:cNvSpPr>
          <p:nvPr>
            <p:ph type="sldNum" sz="quarter" idx="11"/>
          </p:nvPr>
        </p:nvSpPr>
        <p:spPr>
          <a:ln/>
        </p:spPr>
        <p:txBody>
          <a:bodyPr/>
          <a:lstStyle>
            <a:lvl1pPr>
              <a:defRPr/>
            </a:lvl1pPr>
          </a:lstStyle>
          <a:p>
            <a:pPr>
              <a:defRPr/>
            </a:pPr>
            <a:fld id="{E55FD913-1F91-4CAA-89D8-6ED01CF20026}" type="slidenum">
              <a:rPr lang="en-US" altLang="ja-JP"/>
              <a:pPr>
                <a:defRPr/>
              </a:pPr>
              <a:t>‹#›</a:t>
            </a:fld>
            <a:endParaRPr lang="en-US" altLang="ja-JP"/>
          </a:p>
        </p:txBody>
      </p:sp>
      <p:sp>
        <p:nvSpPr>
          <p:cNvPr id="7" name="Rectangle 16">
            <a:extLst>
              <a:ext uri="{FF2B5EF4-FFF2-40B4-BE49-F238E27FC236}">
                <a16:creationId xmlns:a16="http://schemas.microsoft.com/office/drawing/2014/main" id="{FCC748B6-13F8-5BBD-A79C-35611895DB79}"/>
              </a:ext>
            </a:extLst>
          </p:cNvPr>
          <p:cNvSpPr>
            <a:spLocks noGrp="1" noChangeArrowheads="1"/>
          </p:cNvSpPr>
          <p:nvPr>
            <p:ph type="dt" sz="half" idx="12"/>
          </p:nvPr>
        </p:nvSpPr>
        <p:spPr>
          <a:ln/>
        </p:spPr>
        <p:txBody>
          <a:bodyPr/>
          <a:lstStyle>
            <a:lvl1pPr>
              <a:defRPr/>
            </a:lvl1pPr>
          </a:lstStyle>
          <a:p>
            <a:pPr>
              <a:defRPr/>
            </a:pPr>
            <a:fld id="{FF57A83D-15A9-45D7-BDEF-48B6D95B0C9C}" type="datetime1">
              <a:rPr lang="ja-JP" altLang="en-US" smtClean="0"/>
              <a:t>2025/10/21</a:t>
            </a:fld>
            <a:endParaRPr lang="en-US" altLang="ja-JP"/>
          </a:p>
        </p:txBody>
      </p:sp>
    </p:spTree>
    <p:extLst>
      <p:ext uri="{BB962C8B-B14F-4D97-AF65-F5344CB8AC3E}">
        <p14:creationId xmlns:p14="http://schemas.microsoft.com/office/powerpoint/2010/main" val="32134120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77979BD-D5AF-45E9-BE7C-868C3A4892C2}"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17073000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0014AC4-56A0-41A5-A444-E7F6E77C7A41}"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22717209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18173B3-C047-4670-91D5-EF4F3E9AEFED}"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42573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2932E52F-68BC-4C7E-B518-96041748AF0F}" type="datetime1">
              <a:rPr kumimoji="1" lang="ja-JP" altLang="en-US" smtClean="0"/>
              <a:t>2025/10/21</a:t>
            </a:fld>
            <a:endParaRPr kumimoji="1" lang="ja-JP" altLang="en-US"/>
          </a:p>
        </p:txBody>
      </p:sp>
      <p:sp>
        <p:nvSpPr>
          <p:cNvPr id="4" name="Footer Placeholder 3"/>
          <p:cNvSpPr>
            <a:spLocks noGrp="1"/>
          </p:cNvSpPr>
          <p:nvPr>
            <p:ph type="ftr" sz="quarter" idx="11"/>
          </p:nvPr>
        </p:nvSpPr>
        <p:spPr/>
        <p:txBody>
          <a:bodyPr/>
          <a:lstStyle/>
          <a:p>
            <a:r>
              <a:rPr kumimoji="1" lang="zh-TW" altLang="en-US"/>
              <a:t>長崎県病院企業団本部</a:t>
            </a:r>
            <a:endParaRPr kumimoji="1" lang="ja-JP" altLang="en-US"/>
          </a:p>
        </p:txBody>
      </p:sp>
      <p:sp>
        <p:nvSpPr>
          <p:cNvPr id="5" name="Slide Number Placeholder 4"/>
          <p:cNvSpPr>
            <a:spLocks noGrp="1"/>
          </p:cNvSpPr>
          <p:nvPr>
            <p:ph type="sldNum" sz="quarter" idx="12"/>
          </p:nvPr>
        </p:nvSpPr>
        <p:spPr/>
        <p:txBody>
          <a:body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24555330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2E268208-D467-45E1-836E-76001AF5BD94}" type="datetime1">
              <a:rPr kumimoji="1" lang="ja-JP" altLang="en-US" smtClean="0"/>
              <a:t>2025/10/21</a:t>
            </a:fld>
            <a:endParaRPr kumimoji="1" lang="ja-JP" altLang="en-US"/>
          </a:p>
        </p:txBody>
      </p:sp>
      <p:sp>
        <p:nvSpPr>
          <p:cNvPr id="6" name="Footer Placeholder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Slide Number Placeholder 6"/>
          <p:cNvSpPr>
            <a:spLocks noGrp="1"/>
          </p:cNvSpPr>
          <p:nvPr>
            <p:ph type="sldNum" sz="quarter" idx="12"/>
          </p:nvPr>
        </p:nvSpPr>
        <p:spPr/>
        <p:txBody>
          <a:body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24808252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8A91426D-3556-4988-BFEB-8D212AE708A2}" type="datetime1">
              <a:rPr kumimoji="1" lang="ja-JP" altLang="en-US" smtClean="0"/>
              <a:t>2025/10/21</a:t>
            </a:fld>
            <a:endParaRPr kumimoji="1" lang="ja-JP" altLang="en-US"/>
          </a:p>
        </p:txBody>
      </p:sp>
      <p:sp>
        <p:nvSpPr>
          <p:cNvPr id="8" name="Footer Placeholder 7"/>
          <p:cNvSpPr>
            <a:spLocks noGrp="1"/>
          </p:cNvSpPr>
          <p:nvPr>
            <p:ph type="ftr" sz="quarter" idx="11"/>
          </p:nvPr>
        </p:nvSpPr>
        <p:spPr/>
        <p:txBody>
          <a:bodyPr/>
          <a:lstStyle/>
          <a:p>
            <a:r>
              <a:rPr kumimoji="1" lang="zh-TW" altLang="en-US"/>
              <a:t>長崎県病院企業団本部</a:t>
            </a:r>
            <a:endParaRPr kumimoji="1" lang="ja-JP" altLang="en-US"/>
          </a:p>
        </p:txBody>
      </p:sp>
      <p:sp>
        <p:nvSpPr>
          <p:cNvPr id="9" name="Slide Number Placeholder 8"/>
          <p:cNvSpPr>
            <a:spLocks noGrp="1"/>
          </p:cNvSpPr>
          <p:nvPr>
            <p:ph type="sldNum" sz="quarter" idx="12"/>
          </p:nvPr>
        </p:nvSpPr>
        <p:spPr/>
        <p:txBody>
          <a:body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27083399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59A5B4F2-FB6B-43FD-8010-83E5CA77C471}" type="datetime1">
              <a:rPr kumimoji="1" lang="ja-JP" altLang="en-US" smtClean="0"/>
              <a:t>2025/10/21</a:t>
            </a:fld>
            <a:endParaRPr kumimoji="1" lang="ja-JP" altLang="en-US"/>
          </a:p>
        </p:txBody>
      </p:sp>
      <p:sp>
        <p:nvSpPr>
          <p:cNvPr id="4" name="Footer Placeholder 3"/>
          <p:cNvSpPr>
            <a:spLocks noGrp="1"/>
          </p:cNvSpPr>
          <p:nvPr>
            <p:ph type="ftr" sz="quarter" idx="11"/>
          </p:nvPr>
        </p:nvSpPr>
        <p:spPr/>
        <p:txBody>
          <a:bodyPr/>
          <a:lstStyle/>
          <a:p>
            <a:r>
              <a:rPr kumimoji="1" lang="zh-TW" altLang="en-US"/>
              <a:t>長崎県病院企業団本部</a:t>
            </a:r>
            <a:endParaRPr kumimoji="1" lang="ja-JP" altLang="en-US"/>
          </a:p>
        </p:txBody>
      </p:sp>
      <p:sp>
        <p:nvSpPr>
          <p:cNvPr id="5" name="Slide Number Placeholder 4"/>
          <p:cNvSpPr>
            <a:spLocks noGrp="1"/>
          </p:cNvSpPr>
          <p:nvPr>
            <p:ph type="sldNum" sz="quarter" idx="12"/>
          </p:nvPr>
        </p:nvSpPr>
        <p:spPr/>
        <p:txBody>
          <a:body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357324901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B75645-FE69-4F0C-A8A7-228C08CF7EE9}" type="datetime1">
              <a:rPr kumimoji="1" lang="ja-JP" altLang="en-US" smtClean="0"/>
              <a:t>2025/10/21</a:t>
            </a:fld>
            <a:endParaRPr kumimoji="1" lang="ja-JP" altLang="en-US"/>
          </a:p>
        </p:txBody>
      </p:sp>
      <p:sp>
        <p:nvSpPr>
          <p:cNvPr id="3" name="Footer Placeholder 2"/>
          <p:cNvSpPr>
            <a:spLocks noGrp="1"/>
          </p:cNvSpPr>
          <p:nvPr>
            <p:ph type="ftr" sz="quarter" idx="11"/>
          </p:nvPr>
        </p:nvSpPr>
        <p:spPr/>
        <p:txBody>
          <a:bodyPr/>
          <a:lstStyle/>
          <a:p>
            <a:r>
              <a:rPr kumimoji="1" lang="zh-TW" altLang="en-US"/>
              <a:t>長崎県病院企業団本部</a:t>
            </a:r>
            <a:endParaRPr kumimoji="1" lang="ja-JP" altLang="en-US"/>
          </a:p>
        </p:txBody>
      </p:sp>
      <p:sp>
        <p:nvSpPr>
          <p:cNvPr id="4" name="Slide Number Placeholder 3"/>
          <p:cNvSpPr>
            <a:spLocks noGrp="1"/>
          </p:cNvSpPr>
          <p:nvPr>
            <p:ph type="sldNum" sz="quarter" idx="12"/>
          </p:nvPr>
        </p:nvSpPr>
        <p:spPr/>
        <p:txBody>
          <a:body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13211067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1ABEF70-B812-45B3-84F5-741C88E8AE15}" type="datetime1">
              <a:rPr kumimoji="1" lang="ja-JP" altLang="en-US" smtClean="0"/>
              <a:t>2025/10/21</a:t>
            </a:fld>
            <a:endParaRPr kumimoji="1" lang="ja-JP" altLang="en-US"/>
          </a:p>
        </p:txBody>
      </p:sp>
      <p:sp>
        <p:nvSpPr>
          <p:cNvPr id="6" name="Footer Placeholder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Slide Number Placeholder 6"/>
          <p:cNvSpPr>
            <a:spLocks noGrp="1"/>
          </p:cNvSpPr>
          <p:nvPr>
            <p:ph type="sldNum" sz="quarter" idx="12"/>
          </p:nvPr>
        </p:nvSpPr>
        <p:spPr/>
        <p:txBody>
          <a:body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2260740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A78C3FA-E8E2-413F-8591-F8ABA3C68931}" type="datetime1">
              <a:rPr kumimoji="1" lang="ja-JP" altLang="en-US" smtClean="0"/>
              <a:t>2025/10/21</a:t>
            </a:fld>
            <a:endParaRPr kumimoji="1" lang="ja-JP" altLang="en-US"/>
          </a:p>
        </p:txBody>
      </p:sp>
      <p:sp>
        <p:nvSpPr>
          <p:cNvPr id="6" name="Footer Placeholder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Slide Number Placeholder 6"/>
          <p:cNvSpPr>
            <a:spLocks noGrp="1"/>
          </p:cNvSpPr>
          <p:nvPr>
            <p:ph type="sldNum" sz="quarter" idx="12"/>
          </p:nvPr>
        </p:nvSpPr>
        <p:spPr/>
        <p:txBody>
          <a:body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18004105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74D2CA2-8D5D-43B9-9F1E-A09B02EE09A6}"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301570130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5817B1-95BD-483C-BDBB-E12D0C4C9283}" type="datetime1">
              <a:rPr kumimoji="1" lang="ja-JP" altLang="en-US" smtClean="0"/>
              <a:t>2025/10/21</a:t>
            </a:fld>
            <a:endParaRPr kumimoji="1" lang="ja-JP" altLang="en-US"/>
          </a:p>
        </p:txBody>
      </p:sp>
      <p:sp>
        <p:nvSpPr>
          <p:cNvPr id="5" name="Footer Placeholder 4"/>
          <p:cNvSpPr>
            <a:spLocks noGrp="1"/>
          </p:cNvSpPr>
          <p:nvPr>
            <p:ph type="ftr" sz="quarter" idx="11"/>
          </p:nvPr>
        </p:nvSpPr>
        <p:spPr/>
        <p:txBody>
          <a:bodyPr/>
          <a:lstStyle/>
          <a:p>
            <a:r>
              <a:rPr kumimoji="1" lang="zh-TW" altLang="en-US"/>
              <a:t>長崎県病院企業団本部</a:t>
            </a:r>
            <a:endParaRPr kumimoji="1" lang="ja-JP" altLang="en-US"/>
          </a:p>
        </p:txBody>
      </p:sp>
      <p:sp>
        <p:nvSpPr>
          <p:cNvPr id="6" name="Slide Number Placeholder 5"/>
          <p:cNvSpPr>
            <a:spLocks noGrp="1"/>
          </p:cNvSpPr>
          <p:nvPr>
            <p:ph type="sldNum" sz="quarter" idx="12"/>
          </p:nvPr>
        </p:nvSpPr>
        <p:spPr/>
        <p:txBody>
          <a:body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2351963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67E237-5B6C-44AA-B126-EDC2EF9C03B8}" type="datetime1">
              <a:rPr kumimoji="1" lang="ja-JP" altLang="en-US" smtClean="0"/>
              <a:t>2025/10/21</a:t>
            </a:fld>
            <a:endParaRPr kumimoji="1" lang="ja-JP" altLang="en-US"/>
          </a:p>
        </p:txBody>
      </p:sp>
      <p:sp>
        <p:nvSpPr>
          <p:cNvPr id="3" name="Footer Placeholder 2"/>
          <p:cNvSpPr>
            <a:spLocks noGrp="1"/>
          </p:cNvSpPr>
          <p:nvPr>
            <p:ph type="ftr" sz="quarter" idx="11"/>
          </p:nvPr>
        </p:nvSpPr>
        <p:spPr/>
        <p:txBody>
          <a:bodyPr/>
          <a:lstStyle/>
          <a:p>
            <a:r>
              <a:rPr kumimoji="1" lang="zh-TW" altLang="en-US"/>
              <a:t>長崎県病院企業団本部</a:t>
            </a:r>
            <a:endParaRPr kumimoji="1" lang="ja-JP" altLang="en-US"/>
          </a:p>
        </p:txBody>
      </p:sp>
      <p:sp>
        <p:nvSpPr>
          <p:cNvPr id="4" name="Slide Number Placeholder 3"/>
          <p:cNvSpPr>
            <a:spLocks noGrp="1"/>
          </p:cNvSpPr>
          <p:nvPr>
            <p:ph type="sldNum" sz="quarter" idx="12"/>
          </p:nvPr>
        </p:nvSpPr>
        <p:spPr/>
        <p:txBody>
          <a:body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4263251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FA9FBF0-E015-4161-828C-755654635C27}" type="datetime1">
              <a:rPr kumimoji="1" lang="ja-JP" altLang="en-US" smtClean="0"/>
              <a:t>2025/10/21</a:t>
            </a:fld>
            <a:endParaRPr kumimoji="1" lang="ja-JP" altLang="en-US"/>
          </a:p>
        </p:txBody>
      </p:sp>
      <p:sp>
        <p:nvSpPr>
          <p:cNvPr id="6" name="Footer Placeholder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Slide Number Placeholder 6"/>
          <p:cNvSpPr>
            <a:spLocks noGrp="1"/>
          </p:cNvSpPr>
          <p:nvPr>
            <p:ph type="sldNum" sz="quarter" idx="12"/>
          </p:nvPr>
        </p:nvSpPr>
        <p:spPr/>
        <p:txBody>
          <a:body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62613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AE47CE3-1942-45BD-9627-9BA31D9AF0C3}" type="datetime1">
              <a:rPr kumimoji="1" lang="ja-JP" altLang="en-US" smtClean="0"/>
              <a:t>2025/10/21</a:t>
            </a:fld>
            <a:endParaRPr kumimoji="1" lang="ja-JP" altLang="en-US"/>
          </a:p>
        </p:txBody>
      </p:sp>
      <p:sp>
        <p:nvSpPr>
          <p:cNvPr id="6" name="Footer Placeholder 5"/>
          <p:cNvSpPr>
            <a:spLocks noGrp="1"/>
          </p:cNvSpPr>
          <p:nvPr>
            <p:ph type="ftr" sz="quarter" idx="11"/>
          </p:nvPr>
        </p:nvSpPr>
        <p:spPr/>
        <p:txBody>
          <a:bodyPr/>
          <a:lstStyle/>
          <a:p>
            <a:r>
              <a:rPr kumimoji="1" lang="zh-TW" altLang="en-US"/>
              <a:t>長崎県病院企業団本部</a:t>
            </a:r>
            <a:endParaRPr kumimoji="1" lang="ja-JP" altLang="en-US"/>
          </a:p>
        </p:txBody>
      </p:sp>
      <p:sp>
        <p:nvSpPr>
          <p:cNvPr id="7" name="Slide Number Placeholder 6"/>
          <p:cNvSpPr>
            <a:spLocks noGrp="1"/>
          </p:cNvSpPr>
          <p:nvPr>
            <p:ph type="sldNum" sz="quarter" idx="12"/>
          </p:nvPr>
        </p:nvSpPr>
        <p:spPr/>
        <p:txBody>
          <a:body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3728282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B62946-0496-40C1-9CB8-6CC6C1B07860}" type="datetime1">
              <a:rPr kumimoji="1" lang="ja-JP" altLang="en-US" smtClean="0"/>
              <a:t>2025/10/21</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zh-TW" altLang="en-US"/>
              <a:t>長崎県病院企業団本部</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AD8CC3-8FFA-454D-8191-D33477F247B3}" type="slidenum">
              <a:rPr kumimoji="1" lang="ja-JP" altLang="en-US" smtClean="0"/>
              <a:t>‹#›</a:t>
            </a:fld>
            <a:endParaRPr kumimoji="1" lang="ja-JP" altLang="en-US"/>
          </a:p>
        </p:txBody>
      </p:sp>
    </p:spTree>
    <p:extLst>
      <p:ext uri="{BB962C8B-B14F-4D97-AF65-F5344CB8AC3E}">
        <p14:creationId xmlns:p14="http://schemas.microsoft.com/office/powerpoint/2010/main" val="11258369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5AC3E6-0EFC-458C-9EA4-5C2B944785FD}" type="datetime1">
              <a:rPr kumimoji="1" lang="ja-JP" altLang="en-US" smtClean="0"/>
              <a:t>2025/10/21</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5AE41-A44C-476D-B6D7-7D525AEB63C2}" type="slidenum">
              <a:rPr kumimoji="1" lang="ja-JP" altLang="en-US" smtClean="0"/>
              <a:t>‹#›</a:t>
            </a:fld>
            <a:endParaRPr kumimoji="1" lang="ja-JP" altLang="en-US"/>
          </a:p>
        </p:txBody>
      </p:sp>
    </p:spTree>
    <p:extLst>
      <p:ext uri="{BB962C8B-B14F-4D97-AF65-F5344CB8AC3E}">
        <p14:creationId xmlns:p14="http://schemas.microsoft.com/office/powerpoint/2010/main" val="4076681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4CE4A2-E0F5-4721-B53C-BD4A968E2B65}" type="datetime1">
              <a:rPr kumimoji="1" lang="ja-JP" altLang="en-US" smtClean="0"/>
              <a:t>2025/10/21</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zh-TW" altLang="en-US"/>
              <a:t>長崎県病院企業団本部</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C2C65F-AA7D-4204-98C7-ADD1E832A2EF}" type="slidenum">
              <a:rPr kumimoji="1" lang="ja-JP" altLang="en-US" smtClean="0"/>
              <a:t>‹#›</a:t>
            </a:fld>
            <a:endParaRPr kumimoji="1" lang="ja-JP" altLang="en-US"/>
          </a:p>
        </p:txBody>
      </p:sp>
    </p:spTree>
    <p:extLst>
      <p:ext uri="{BB962C8B-B14F-4D97-AF65-F5344CB8AC3E}">
        <p14:creationId xmlns:p14="http://schemas.microsoft.com/office/powerpoint/2010/main" val="98081087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B88A0C-D134-4A7B-9A28-B80242BF600F}" type="datetime1">
              <a:rPr kumimoji="1" lang="ja-JP" altLang="en-US" smtClean="0"/>
              <a:t>2025/10/21</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zh-TW" altLang="en-US"/>
              <a:t>長崎県病院企業団本部</a:t>
            </a:r>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D085CC-199F-4FAE-8B2C-9DF54191DF46}" type="slidenum">
              <a:rPr kumimoji="1" lang="ja-JP" altLang="en-US" smtClean="0"/>
              <a:t>‹#›</a:t>
            </a:fld>
            <a:endParaRPr kumimoji="1" lang="ja-JP" altLang="en-US"/>
          </a:p>
        </p:txBody>
      </p:sp>
    </p:spTree>
    <p:extLst>
      <p:ext uri="{BB962C8B-B14F-4D97-AF65-F5344CB8AC3E}">
        <p14:creationId xmlns:p14="http://schemas.microsoft.com/office/powerpoint/2010/main" val="20469110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02D0DEF9-A236-2FB6-86C5-CD92C8792901}"/>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defRPr kumimoji="0" sz="1200">
                <a:latin typeface="Arial" charset="0"/>
              </a:defRPr>
            </a:lvl1pPr>
          </a:lstStyle>
          <a:p>
            <a:pPr>
              <a:defRPr/>
            </a:pPr>
            <a:r>
              <a:rPr lang="zh-TW" altLang="en-US"/>
              <a:t>長崎県病院企業団本部</a:t>
            </a:r>
            <a:endParaRPr lang="en-US" altLang="ja-JP"/>
          </a:p>
        </p:txBody>
      </p:sp>
      <p:sp>
        <p:nvSpPr>
          <p:cNvPr id="102403" name="Rectangle 3">
            <a:extLst>
              <a:ext uri="{FF2B5EF4-FFF2-40B4-BE49-F238E27FC236}">
                <a16:creationId xmlns:a16="http://schemas.microsoft.com/office/drawing/2014/main" id="{24DA17AA-26CD-905A-920D-43D5B1441D02}"/>
              </a:ext>
            </a:extLst>
          </p:cNvPr>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kumimoji="0" sz="1200">
                <a:latin typeface="Arial Black" panose="020B0A04020102020204" pitchFamily="34" charset="0"/>
              </a:defRPr>
            </a:lvl1pPr>
          </a:lstStyle>
          <a:p>
            <a:pPr>
              <a:defRPr/>
            </a:pPr>
            <a:fld id="{417DCEF9-112D-4F56-9506-E6373D6D079B}" type="slidenum">
              <a:rPr lang="en-US" altLang="ja-JP"/>
              <a:pPr>
                <a:defRPr/>
              </a:pPr>
              <a:t>‹#›</a:t>
            </a:fld>
            <a:endParaRPr lang="en-US" altLang="ja-JP"/>
          </a:p>
        </p:txBody>
      </p:sp>
      <p:grpSp>
        <p:nvGrpSpPr>
          <p:cNvPr id="1028" name="Group 4">
            <a:extLst>
              <a:ext uri="{FF2B5EF4-FFF2-40B4-BE49-F238E27FC236}">
                <a16:creationId xmlns:a16="http://schemas.microsoft.com/office/drawing/2014/main" id="{B24ABFB0-26DB-FBDF-4A92-410B8A350293}"/>
              </a:ext>
            </a:extLst>
          </p:cNvPr>
          <p:cNvGrpSpPr>
            <a:grpSpLocks/>
          </p:cNvGrpSpPr>
          <p:nvPr/>
        </p:nvGrpSpPr>
        <p:grpSpPr bwMode="auto">
          <a:xfrm>
            <a:off x="0" y="0"/>
            <a:ext cx="9144000" cy="546100"/>
            <a:chOff x="0" y="0"/>
            <a:chExt cx="5760" cy="344"/>
          </a:xfrm>
        </p:grpSpPr>
        <p:sp>
          <p:nvSpPr>
            <p:cNvPr id="1032" name="Rectangle 5">
              <a:extLst>
                <a:ext uri="{FF2B5EF4-FFF2-40B4-BE49-F238E27FC236}">
                  <a16:creationId xmlns:a16="http://schemas.microsoft.com/office/drawing/2014/main" id="{B55FBF46-CD2D-EFFB-689A-9BF9B2E1A732}"/>
                </a:ext>
              </a:extLst>
            </p:cNvPr>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defRPr/>
              </a:pPr>
              <a:endParaRPr kumimoji="0" lang="ja-JP" altLang="ja-JP" sz="2400">
                <a:latin typeface="Times New Roman" panose="02020603050405020304" pitchFamily="18" charset="0"/>
              </a:endParaRPr>
            </a:p>
          </p:txBody>
        </p:sp>
        <p:sp>
          <p:nvSpPr>
            <p:cNvPr id="1033" name="Rectangle 6">
              <a:extLst>
                <a:ext uri="{FF2B5EF4-FFF2-40B4-BE49-F238E27FC236}">
                  <a16:creationId xmlns:a16="http://schemas.microsoft.com/office/drawing/2014/main" id="{145881C2-57CC-E55D-F252-DBE38B81C8CD}"/>
                </a:ext>
              </a:extLst>
            </p:cNvPr>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sp>
          <p:nvSpPr>
            <p:cNvPr id="1034" name="Rectangle 7">
              <a:extLst>
                <a:ext uri="{FF2B5EF4-FFF2-40B4-BE49-F238E27FC236}">
                  <a16:creationId xmlns:a16="http://schemas.microsoft.com/office/drawing/2014/main" id="{F4105251-CCEE-F860-68A3-EB0EE49ADD9F}"/>
                </a:ext>
              </a:extLst>
            </p:cNvPr>
            <p:cNvSpPr>
              <a:spLocks noChangeArrowheads="1"/>
            </p:cNvSpPr>
            <p:nvPr/>
          </p:nvSpPr>
          <p:spPr bwMode="auto">
            <a:xfrm>
              <a:off x="258" y="85"/>
              <a:ext cx="87" cy="89"/>
            </a:xfrm>
            <a:prstGeom prst="rect">
              <a:avLst/>
            </a:prstGeom>
            <a:solidFill>
              <a:schemeClr val="folHlink"/>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a:solidFill>
                  <a:schemeClr val="hlink"/>
                </a:solidFill>
              </a:endParaRPr>
            </a:p>
          </p:txBody>
        </p:sp>
        <p:sp>
          <p:nvSpPr>
            <p:cNvPr id="1035" name="Rectangle 8">
              <a:extLst>
                <a:ext uri="{FF2B5EF4-FFF2-40B4-BE49-F238E27FC236}">
                  <a16:creationId xmlns:a16="http://schemas.microsoft.com/office/drawing/2014/main" id="{EE8A40C0-D0CD-0777-B6D4-537968791086}"/>
                </a:ext>
              </a:extLst>
            </p:cNvPr>
            <p:cNvSpPr>
              <a:spLocks noChangeArrowheads="1"/>
            </p:cNvSpPr>
            <p:nvPr/>
          </p:nvSpPr>
          <p:spPr bwMode="auto">
            <a:xfrm>
              <a:off x="345" y="0"/>
              <a:ext cx="88" cy="87"/>
            </a:xfrm>
            <a:prstGeom prst="rect">
              <a:avLst/>
            </a:prstGeom>
            <a:solidFill>
              <a:schemeClr val="folHlink"/>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a:solidFill>
                  <a:schemeClr val="hlink"/>
                </a:solidFill>
              </a:endParaRPr>
            </a:p>
          </p:txBody>
        </p:sp>
        <p:sp>
          <p:nvSpPr>
            <p:cNvPr id="1036" name="Rectangle 9">
              <a:extLst>
                <a:ext uri="{FF2B5EF4-FFF2-40B4-BE49-F238E27FC236}">
                  <a16:creationId xmlns:a16="http://schemas.microsoft.com/office/drawing/2014/main" id="{037A99CD-8488-83DF-9090-1D62678955EB}"/>
                </a:ext>
              </a:extLst>
            </p:cNvPr>
            <p:cNvSpPr>
              <a:spLocks noChangeArrowheads="1"/>
            </p:cNvSpPr>
            <p:nvPr/>
          </p:nvSpPr>
          <p:spPr bwMode="auto">
            <a:xfrm>
              <a:off x="345" y="85"/>
              <a:ext cx="88" cy="89"/>
            </a:xfrm>
            <a:prstGeom prst="rect">
              <a:avLst/>
            </a:prstGeom>
            <a:solidFill>
              <a:schemeClr val="accent2"/>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a:solidFill>
                  <a:schemeClr val="accent2"/>
                </a:solidFill>
              </a:endParaRPr>
            </a:p>
          </p:txBody>
        </p:sp>
        <p:sp>
          <p:nvSpPr>
            <p:cNvPr id="1037" name="Rectangle 10">
              <a:extLst>
                <a:ext uri="{FF2B5EF4-FFF2-40B4-BE49-F238E27FC236}">
                  <a16:creationId xmlns:a16="http://schemas.microsoft.com/office/drawing/2014/main" id="{7463407F-E1F3-0E92-23EF-BF3C85C48D4E}"/>
                </a:ext>
              </a:extLst>
            </p:cNvPr>
            <p:cNvSpPr>
              <a:spLocks noChangeArrowheads="1"/>
            </p:cNvSpPr>
            <p:nvPr/>
          </p:nvSpPr>
          <p:spPr bwMode="auto">
            <a:xfrm>
              <a:off x="173" y="173"/>
              <a:ext cx="86" cy="87"/>
            </a:xfrm>
            <a:prstGeom prst="rect">
              <a:avLst/>
            </a:prstGeom>
            <a:solidFill>
              <a:schemeClr val="folHlink"/>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a:solidFill>
                  <a:schemeClr val="hlink"/>
                </a:solidFill>
              </a:endParaRPr>
            </a:p>
          </p:txBody>
        </p:sp>
        <p:sp>
          <p:nvSpPr>
            <p:cNvPr id="1038" name="Rectangle 11">
              <a:extLst>
                <a:ext uri="{FF2B5EF4-FFF2-40B4-BE49-F238E27FC236}">
                  <a16:creationId xmlns:a16="http://schemas.microsoft.com/office/drawing/2014/main" id="{967BD260-DB54-8016-AC7B-27B222E443D5}"/>
                </a:ext>
              </a:extLst>
            </p:cNvPr>
            <p:cNvSpPr>
              <a:spLocks noChangeArrowheads="1"/>
            </p:cNvSpPr>
            <p:nvPr/>
          </p:nvSpPr>
          <p:spPr bwMode="auto">
            <a:xfrm>
              <a:off x="83" y="86"/>
              <a:ext cx="89" cy="87"/>
            </a:xfrm>
            <a:prstGeom prst="rect">
              <a:avLst/>
            </a:prstGeom>
            <a:solidFill>
              <a:schemeClr val="bg2"/>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sz="2400">
                <a:latin typeface="Times New Roman" panose="02020603050405020304" pitchFamily="18" charset="0"/>
              </a:endParaRPr>
            </a:p>
          </p:txBody>
        </p:sp>
        <p:sp>
          <p:nvSpPr>
            <p:cNvPr id="1039" name="Rectangle 12">
              <a:extLst>
                <a:ext uri="{FF2B5EF4-FFF2-40B4-BE49-F238E27FC236}">
                  <a16:creationId xmlns:a16="http://schemas.microsoft.com/office/drawing/2014/main" id="{85C2EE76-52AB-613B-F5D7-66B0F4068394}"/>
                </a:ext>
              </a:extLst>
            </p:cNvPr>
            <p:cNvSpPr>
              <a:spLocks noChangeArrowheads="1"/>
            </p:cNvSpPr>
            <p:nvPr/>
          </p:nvSpPr>
          <p:spPr bwMode="auto">
            <a:xfrm>
              <a:off x="258" y="171"/>
              <a:ext cx="87" cy="87"/>
            </a:xfrm>
            <a:prstGeom prst="rect">
              <a:avLst/>
            </a:prstGeom>
            <a:solidFill>
              <a:schemeClr val="accent2"/>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a:solidFill>
                  <a:schemeClr val="accent2"/>
                </a:solidFill>
              </a:endParaRPr>
            </a:p>
          </p:txBody>
        </p:sp>
        <p:sp>
          <p:nvSpPr>
            <p:cNvPr id="1040" name="Rectangle 13">
              <a:extLst>
                <a:ext uri="{FF2B5EF4-FFF2-40B4-BE49-F238E27FC236}">
                  <a16:creationId xmlns:a16="http://schemas.microsoft.com/office/drawing/2014/main" id="{E6DF0C24-6FE4-390A-B590-9610CC810CA5}"/>
                </a:ext>
              </a:extLst>
            </p:cNvPr>
            <p:cNvSpPr>
              <a:spLocks noChangeArrowheads="1"/>
            </p:cNvSpPr>
            <p:nvPr/>
          </p:nvSpPr>
          <p:spPr bwMode="auto">
            <a:xfrm>
              <a:off x="173" y="258"/>
              <a:ext cx="86" cy="86"/>
            </a:xfrm>
            <a:prstGeom prst="rect">
              <a:avLst/>
            </a:prstGeom>
            <a:solidFill>
              <a:schemeClr val="accent2"/>
            </a:solidFill>
            <a:ln>
              <a:noFill/>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kumimoji="0" lang="ja-JP" altLang="ja-JP">
                <a:solidFill>
                  <a:schemeClr val="accent2"/>
                </a:solidFill>
              </a:endParaRPr>
            </a:p>
          </p:txBody>
        </p:sp>
      </p:grpSp>
      <p:sp>
        <p:nvSpPr>
          <p:cNvPr id="1029" name="Rectangle 14">
            <a:extLst>
              <a:ext uri="{FF2B5EF4-FFF2-40B4-BE49-F238E27FC236}">
                <a16:creationId xmlns:a16="http://schemas.microsoft.com/office/drawing/2014/main" id="{3C0A53A1-6BD7-A395-EE8F-C8B809F6798A}"/>
              </a:ext>
            </a:extLst>
          </p:cNvPr>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30" name="Rectangle 15">
            <a:extLst>
              <a:ext uri="{FF2B5EF4-FFF2-40B4-BE49-F238E27FC236}">
                <a16:creationId xmlns:a16="http://schemas.microsoft.com/office/drawing/2014/main" id="{52AD8417-B294-91D0-8837-2D8EA3CDDC3F}"/>
              </a:ext>
            </a:extLst>
          </p:cNvPr>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416" name="Rectangle 16">
            <a:extLst>
              <a:ext uri="{FF2B5EF4-FFF2-40B4-BE49-F238E27FC236}">
                <a16:creationId xmlns:a16="http://schemas.microsoft.com/office/drawing/2014/main" id="{911025D6-C650-029B-4E84-59C1436BADFE}"/>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kumimoji="0" sz="1200">
                <a:latin typeface="Arial" charset="0"/>
              </a:defRPr>
            </a:lvl1pPr>
          </a:lstStyle>
          <a:p>
            <a:pPr>
              <a:defRPr/>
            </a:pPr>
            <a:fld id="{EF2C175B-ED7F-4130-8309-D0BA9C2CDBE3}" type="datetime1">
              <a:rPr lang="ja-JP" altLang="en-US" smtClean="0"/>
              <a:t>2025/10/21</a:t>
            </a:fld>
            <a:endParaRPr lang="en-US" altLang="ja-JP"/>
          </a:p>
        </p:txBody>
      </p:sp>
    </p:spTree>
    <p:extLst>
      <p:ext uri="{BB962C8B-B14F-4D97-AF65-F5344CB8AC3E}">
        <p14:creationId xmlns:p14="http://schemas.microsoft.com/office/powerpoint/2010/main" val="345710179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hf sldNum="0" hdr="0" dt="0"/>
  <p:txStyles>
    <p:titleStyle>
      <a:lvl1pPr algn="l" rtl="0" eaLnBrk="0" fontAlgn="base" hangingPunct="0">
        <a:spcBef>
          <a:spcPct val="0"/>
        </a:spcBef>
        <a:spcAft>
          <a:spcPct val="0"/>
        </a:spcAft>
        <a:defRPr kumimoji="1" sz="4400">
          <a:solidFill>
            <a:schemeClr val="tx1"/>
          </a:solidFill>
          <a:latin typeface="+mj-lt"/>
          <a:ea typeface="+mj-ea"/>
          <a:cs typeface="+mj-cs"/>
        </a:defRPr>
      </a:lvl1pPr>
      <a:lvl2pPr algn="l" rtl="0" eaLnBrk="0" fontAlgn="base" hangingPunct="0">
        <a:spcBef>
          <a:spcPct val="0"/>
        </a:spcBef>
        <a:spcAft>
          <a:spcPct val="0"/>
        </a:spcAft>
        <a:defRPr kumimoji="1" sz="4400">
          <a:solidFill>
            <a:schemeClr val="tx1"/>
          </a:solidFill>
          <a:latin typeface="Arial" charset="0"/>
          <a:ea typeface="ＭＳ Ｐゴシック" pitchFamily="50" charset="-128"/>
        </a:defRPr>
      </a:lvl2pPr>
      <a:lvl3pPr algn="l" rtl="0" eaLnBrk="0" fontAlgn="base" hangingPunct="0">
        <a:spcBef>
          <a:spcPct val="0"/>
        </a:spcBef>
        <a:spcAft>
          <a:spcPct val="0"/>
        </a:spcAft>
        <a:defRPr kumimoji="1" sz="4400">
          <a:solidFill>
            <a:schemeClr val="tx1"/>
          </a:solidFill>
          <a:latin typeface="Arial" charset="0"/>
          <a:ea typeface="ＭＳ Ｐゴシック" pitchFamily="50" charset="-128"/>
        </a:defRPr>
      </a:lvl3pPr>
      <a:lvl4pPr algn="l" rtl="0" eaLnBrk="0" fontAlgn="base" hangingPunct="0">
        <a:spcBef>
          <a:spcPct val="0"/>
        </a:spcBef>
        <a:spcAft>
          <a:spcPct val="0"/>
        </a:spcAft>
        <a:defRPr kumimoji="1" sz="4400">
          <a:solidFill>
            <a:schemeClr val="tx1"/>
          </a:solidFill>
          <a:latin typeface="Arial" charset="0"/>
          <a:ea typeface="ＭＳ Ｐゴシック" pitchFamily="50" charset="-128"/>
        </a:defRPr>
      </a:lvl4pPr>
      <a:lvl5pPr algn="l" rtl="0" eaLnBrk="0" fontAlgn="base" hangingPunct="0">
        <a:spcBef>
          <a:spcPct val="0"/>
        </a:spcBef>
        <a:spcAft>
          <a:spcPct val="0"/>
        </a:spcAft>
        <a:defRPr kumimoji="1" sz="4400">
          <a:solidFill>
            <a:schemeClr val="tx1"/>
          </a:solidFill>
          <a:latin typeface="Arial" charset="0"/>
          <a:ea typeface="ＭＳ Ｐゴシック" pitchFamily="50" charset="-128"/>
        </a:defRPr>
      </a:lvl5pPr>
      <a:lvl6pPr marL="457200" algn="l" rtl="0" fontAlgn="base">
        <a:spcBef>
          <a:spcPct val="0"/>
        </a:spcBef>
        <a:spcAft>
          <a:spcPct val="0"/>
        </a:spcAft>
        <a:defRPr kumimoji="1" sz="4400">
          <a:solidFill>
            <a:schemeClr val="tx1"/>
          </a:solidFill>
          <a:latin typeface="Arial" charset="0"/>
          <a:ea typeface="ＭＳ Ｐゴシック" pitchFamily="50" charset="-128"/>
        </a:defRPr>
      </a:lvl6pPr>
      <a:lvl7pPr marL="914400" algn="l" rtl="0" fontAlgn="base">
        <a:spcBef>
          <a:spcPct val="0"/>
        </a:spcBef>
        <a:spcAft>
          <a:spcPct val="0"/>
        </a:spcAft>
        <a:defRPr kumimoji="1" sz="4400">
          <a:solidFill>
            <a:schemeClr val="tx1"/>
          </a:solidFill>
          <a:latin typeface="Arial" charset="0"/>
          <a:ea typeface="ＭＳ Ｐゴシック" pitchFamily="50" charset="-128"/>
        </a:defRPr>
      </a:lvl7pPr>
      <a:lvl8pPr marL="1371600" algn="l" rtl="0" fontAlgn="base">
        <a:spcBef>
          <a:spcPct val="0"/>
        </a:spcBef>
        <a:spcAft>
          <a:spcPct val="0"/>
        </a:spcAft>
        <a:defRPr kumimoji="1" sz="4400">
          <a:solidFill>
            <a:schemeClr val="tx1"/>
          </a:solidFill>
          <a:latin typeface="Arial" charset="0"/>
          <a:ea typeface="ＭＳ Ｐゴシック" pitchFamily="50" charset="-128"/>
        </a:defRPr>
      </a:lvl8pPr>
      <a:lvl9pPr marL="1828800" algn="l" rtl="0" fontAlgn="base">
        <a:spcBef>
          <a:spcPct val="0"/>
        </a:spcBef>
        <a:spcAft>
          <a:spcPct val="0"/>
        </a:spcAft>
        <a:defRPr kumimoji="1" sz="4400">
          <a:solidFill>
            <a:schemeClr val="tx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kumimoji="1"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3838EF-46BD-425B-AC3E-22116CE3EE13}" type="datetime1">
              <a:rPr kumimoji="1" lang="ja-JP" altLang="en-US" smtClean="0"/>
              <a:t>2025/10/21</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zh-TW" altLang="en-US"/>
              <a:t>長崎県病院企業団本部</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78B882-C34C-44CB-A718-89ABCD22E254}" type="slidenum">
              <a:rPr kumimoji="1" lang="ja-JP" altLang="en-US" smtClean="0"/>
              <a:t>‹#›</a:t>
            </a:fld>
            <a:endParaRPr kumimoji="1" lang="ja-JP" altLang="en-US"/>
          </a:p>
        </p:txBody>
      </p:sp>
    </p:spTree>
    <p:extLst>
      <p:ext uri="{BB962C8B-B14F-4D97-AF65-F5344CB8AC3E}">
        <p14:creationId xmlns:p14="http://schemas.microsoft.com/office/powerpoint/2010/main" val="1591693649"/>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sldNum="0"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0.xml"/><Relationship Id="rId7" Type="http://schemas.openxmlformats.org/officeDocument/2006/relationships/image" Target="../media/image9.png"/><Relationship Id="rId2" Type="http://schemas.openxmlformats.org/officeDocument/2006/relationships/audio" Target="../media/media10.wav"/><Relationship Id="rId1" Type="http://schemas.microsoft.com/office/2007/relationships/media" Target="../media/media10.wav"/><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40.xml"/><Relationship Id="rId7" Type="http://schemas.openxmlformats.org/officeDocument/2006/relationships/image" Target="../media/image8.png"/><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image" Target="../media/image2.png"/><Relationship Id="rId5" Type="http://schemas.openxmlformats.org/officeDocument/2006/relationships/image" Target="../media/image10.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13.wav"/><Relationship Id="rId1" Type="http://schemas.microsoft.com/office/2007/relationships/media" Target="../media/media13.wav"/><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3.xml"/><Relationship Id="rId7" Type="http://schemas.openxmlformats.org/officeDocument/2006/relationships/slide" Target="slide14.xml"/><Relationship Id="rId2" Type="http://schemas.openxmlformats.org/officeDocument/2006/relationships/audio" Target="../media/media14.wav"/><Relationship Id="rId1" Type="http://schemas.microsoft.com/office/2007/relationships/media" Target="../media/media14.wav"/><Relationship Id="rId6" Type="http://schemas.openxmlformats.org/officeDocument/2006/relationships/image" Target="../media/image11.png"/><Relationship Id="rId5" Type="http://schemas.openxmlformats.org/officeDocument/2006/relationships/hyperlink" Target="&#12304;&#30330;&#34920;&#29992;&#12305;&#12450;&#12452;&#12521;&#12531;&#12489;&#12490;&#12540;&#12473;&#12493;&#12483;&#12488;&#12527;&#12540;&#12463;&#20107;&#26989;%20&#30149;&#38498;&#35500;&#26126;&#29992;%202025%206&#26376;%20&#36861;&#21152;.pptx" TargetMode="Externa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audio" Target="../media/media15.wav"/><Relationship Id="rId1" Type="http://schemas.microsoft.com/office/2007/relationships/media" Target="../media/media15.wav"/><Relationship Id="rId6" Type="http://schemas.openxmlformats.org/officeDocument/2006/relationships/slide" Target="slide15.xml"/><Relationship Id="rId5" Type="http://schemas.openxmlformats.org/officeDocument/2006/relationships/image" Target="../media/image12.jpe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8.xml"/><Relationship Id="rId7" Type="http://schemas.openxmlformats.org/officeDocument/2006/relationships/image" Target="../media/image2.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hyperlink" Target="http://go.microsoft.com/fwlink/p/?LinkId=255141" TargetMode="External"/><Relationship Id="rId5" Type="http://schemas.openxmlformats.org/officeDocument/2006/relationships/image" Target="../media/image13.jp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17.wav"/><Relationship Id="rId1" Type="http://schemas.microsoft.com/office/2007/relationships/media" Target="../media/media17.wav"/><Relationship Id="rId5" Type="http://schemas.openxmlformats.org/officeDocument/2006/relationships/image" Target="../media/image2.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18.wav"/><Relationship Id="rId1" Type="http://schemas.microsoft.com/office/2007/relationships/media" Target="../media/media18.wav"/><Relationship Id="rId5" Type="http://schemas.openxmlformats.org/officeDocument/2006/relationships/image" Target="../media/image2.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19.wav"/><Relationship Id="rId1" Type="http://schemas.microsoft.com/office/2007/relationships/media" Target="../media/media19.wav"/><Relationship Id="rId5" Type="http://schemas.openxmlformats.org/officeDocument/2006/relationships/image" Target="../media/image2.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17.JPG"/><Relationship Id="rId13" Type="http://schemas.openxmlformats.org/officeDocument/2006/relationships/image" Target="../media/image2.png"/><Relationship Id="rId3" Type="http://schemas.openxmlformats.org/officeDocument/2006/relationships/slideLayout" Target="../slideLayouts/slideLayout35.xml"/><Relationship Id="rId7" Type="http://schemas.openxmlformats.org/officeDocument/2006/relationships/image" Target="../media/image16.JPG"/><Relationship Id="rId12" Type="http://schemas.openxmlformats.org/officeDocument/2006/relationships/image" Target="../media/image21.JPG"/><Relationship Id="rId2" Type="http://schemas.openxmlformats.org/officeDocument/2006/relationships/audio" Target="../media/media20.wav"/><Relationship Id="rId1" Type="http://schemas.microsoft.com/office/2007/relationships/media" Target="../media/media20.wav"/><Relationship Id="rId6" Type="http://schemas.openxmlformats.org/officeDocument/2006/relationships/image" Target="../media/image15.JPG"/><Relationship Id="rId11" Type="http://schemas.openxmlformats.org/officeDocument/2006/relationships/image" Target="../media/image20.JPG"/><Relationship Id="rId5" Type="http://schemas.openxmlformats.org/officeDocument/2006/relationships/image" Target="../media/image14.JPG"/><Relationship Id="rId10" Type="http://schemas.openxmlformats.org/officeDocument/2006/relationships/image" Target="../media/image19.JPG"/><Relationship Id="rId4" Type="http://schemas.openxmlformats.org/officeDocument/2006/relationships/notesSlide" Target="../notesSlides/notesSlide20.xml"/><Relationship Id="rId9" Type="http://schemas.openxmlformats.org/officeDocument/2006/relationships/image" Target="../media/image18.JPG"/></Relationships>
</file>

<file path=ppt/slides/_rels/slide21.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slideLayout" Target="../slideLayouts/slideLayout35.xml"/><Relationship Id="rId7" Type="http://schemas.openxmlformats.org/officeDocument/2006/relationships/image" Target="../media/image24.jpg"/><Relationship Id="rId12" Type="http://schemas.openxmlformats.org/officeDocument/2006/relationships/image" Target="../media/image2.png"/><Relationship Id="rId2" Type="http://schemas.openxmlformats.org/officeDocument/2006/relationships/audio" Target="../media/media21.wav"/><Relationship Id="rId1" Type="http://schemas.microsoft.com/office/2007/relationships/media" Target="../media/media21.wav"/><Relationship Id="rId6" Type="http://schemas.openxmlformats.org/officeDocument/2006/relationships/image" Target="../media/image23.jpg"/><Relationship Id="rId11" Type="http://schemas.openxmlformats.org/officeDocument/2006/relationships/image" Target="../media/image28.jpg"/><Relationship Id="rId5" Type="http://schemas.openxmlformats.org/officeDocument/2006/relationships/image" Target="../media/image22.jpg"/><Relationship Id="rId10" Type="http://schemas.openxmlformats.org/officeDocument/2006/relationships/image" Target="../media/image27.jpg"/><Relationship Id="rId4" Type="http://schemas.openxmlformats.org/officeDocument/2006/relationships/notesSlide" Target="../notesSlides/notesSlide21.xml"/><Relationship Id="rId9" Type="http://schemas.openxmlformats.org/officeDocument/2006/relationships/image" Target="../media/image26.jp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audio" Target="../media/media22.wav"/><Relationship Id="rId1" Type="http://schemas.microsoft.com/office/2007/relationships/media" Target="../media/media22.wav"/><Relationship Id="rId6" Type="http://schemas.openxmlformats.org/officeDocument/2006/relationships/image" Target="../media/image2.png"/><Relationship Id="rId5" Type="http://schemas.openxmlformats.org/officeDocument/2006/relationships/image" Target="../media/image29.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audio" Target="../media/media23.wav"/><Relationship Id="rId1" Type="http://schemas.microsoft.com/office/2007/relationships/media" Target="../media/media23.wav"/><Relationship Id="rId6" Type="http://schemas.openxmlformats.org/officeDocument/2006/relationships/image" Target="../media/image2.png"/><Relationship Id="rId5" Type="http://schemas.openxmlformats.org/officeDocument/2006/relationships/image" Target="../media/image30.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wav"/><Relationship Id="rId1" Type="http://schemas.microsoft.com/office/2007/relationships/media" Target="../media/media24.wav"/><Relationship Id="rId6" Type="http://schemas.openxmlformats.org/officeDocument/2006/relationships/image" Target="../media/image2.png"/><Relationship Id="rId5" Type="http://schemas.openxmlformats.org/officeDocument/2006/relationships/image" Target="../media/image31.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25.wav"/><Relationship Id="rId1" Type="http://schemas.microsoft.com/office/2007/relationships/media" Target="../media/media25.wav"/><Relationship Id="rId6" Type="http://schemas.openxmlformats.org/officeDocument/2006/relationships/image" Target="../media/image2.png"/><Relationship Id="rId5" Type="http://schemas.openxmlformats.org/officeDocument/2006/relationships/hyperlink" Target="http://www.nagasaki-hosp-agency.or.jp/nha/shugaku.html" TargetMode="Externa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slideLayout" Target="../slideLayouts/slideLayout35.xml"/><Relationship Id="rId7" Type="http://schemas.openxmlformats.org/officeDocument/2006/relationships/image" Target="../media/image34.png"/><Relationship Id="rId2" Type="http://schemas.openxmlformats.org/officeDocument/2006/relationships/audio" Target="../media/media26.wav"/><Relationship Id="rId1" Type="http://schemas.microsoft.com/office/2007/relationships/media" Target="../media/media26.wav"/><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notesSlide" Target="../notesSlides/notesSlide26.xml"/><Relationship Id="rId9" Type="http://schemas.openxmlformats.org/officeDocument/2006/relationships/image" Target="../media/image2.png"/></Relationships>
</file>

<file path=ppt/slides/_rels/slide27.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slideLayout" Target="../slideLayouts/slideLayout58.xml"/><Relationship Id="rId7" Type="http://schemas.openxmlformats.org/officeDocument/2006/relationships/image" Target="../media/image38.jpeg"/><Relationship Id="rId2" Type="http://schemas.openxmlformats.org/officeDocument/2006/relationships/audio" Target="../media/media27.wav"/><Relationship Id="rId1" Type="http://schemas.microsoft.com/office/2007/relationships/media" Target="../media/media27.wav"/><Relationship Id="rId6" Type="http://schemas.openxmlformats.org/officeDocument/2006/relationships/image" Target="../media/image37.jpeg"/><Relationship Id="rId11" Type="http://schemas.openxmlformats.org/officeDocument/2006/relationships/image" Target="../media/image2.png"/><Relationship Id="rId5" Type="http://schemas.openxmlformats.org/officeDocument/2006/relationships/image" Target="../media/image36.jpeg"/><Relationship Id="rId10" Type="http://schemas.openxmlformats.org/officeDocument/2006/relationships/image" Target="../media/image41.jpeg"/><Relationship Id="rId4" Type="http://schemas.openxmlformats.org/officeDocument/2006/relationships/notesSlide" Target="../notesSlides/notesSlide27.xml"/><Relationship Id="rId9" Type="http://schemas.openxmlformats.org/officeDocument/2006/relationships/image" Target="../media/image40.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audio" Target="../media/media28.wav"/><Relationship Id="rId1" Type="http://schemas.microsoft.com/office/2007/relationships/media" Target="../media/media28.wav"/><Relationship Id="rId5" Type="http://schemas.openxmlformats.org/officeDocument/2006/relationships/image" Target="../media/image2.pn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58.xml"/><Relationship Id="rId7" Type="http://schemas.openxmlformats.org/officeDocument/2006/relationships/diagramQuickStyle" Target="../diagrams/quickStyle1.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2.png"/><Relationship Id="rId4" Type="http://schemas.openxmlformats.org/officeDocument/2006/relationships/notesSlide" Target="../notesSlides/notesSlide3.xml"/><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av"/><Relationship Id="rId1" Type="http://schemas.microsoft.com/office/2007/relationships/media" Target="../media/media4.wav"/><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audio" Target="../media/media6.wav"/><Relationship Id="rId1" Type="http://schemas.microsoft.com/office/2007/relationships/media" Target="../media/media6.wav"/><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4.xml"/><Relationship Id="rId7" Type="http://schemas.openxmlformats.org/officeDocument/2006/relationships/image" Target="../media/image2.png"/><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audio" Target="../media/media8.wav"/><Relationship Id="rId1" Type="http://schemas.microsoft.com/office/2007/relationships/media" Target="../media/media8.wav"/><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audio" Target="../media/media9.wav"/><Relationship Id="rId1" Type="http://schemas.microsoft.com/office/2007/relationships/media" Target="../media/media9.wav"/><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31E07B-C8B0-0337-1455-00FB3A081A0F}"/>
              </a:ext>
            </a:extLst>
          </p:cNvPr>
          <p:cNvSpPr>
            <a:spLocks noGrp="1"/>
          </p:cNvSpPr>
          <p:nvPr>
            <p:ph type="ctrTitle"/>
          </p:nvPr>
        </p:nvSpPr>
        <p:spPr>
          <a:xfrm>
            <a:off x="1034367" y="1385096"/>
            <a:ext cx="7380167" cy="2677885"/>
          </a:xfrm>
        </p:spPr>
        <p:style>
          <a:lnRef idx="0">
            <a:schemeClr val="accent1"/>
          </a:lnRef>
          <a:fillRef idx="3">
            <a:schemeClr val="accent1"/>
          </a:fillRef>
          <a:effectRef idx="3">
            <a:schemeClr val="accent1"/>
          </a:effectRef>
          <a:fontRef idx="minor">
            <a:schemeClr val="lt1"/>
          </a:fontRef>
        </p:style>
        <p:txBody>
          <a:bodyPr>
            <a:noAutofit/>
          </a:bodyPr>
          <a:lstStyle/>
          <a:p>
            <a:r>
              <a:rPr kumimoji="1" lang="ja-JP" altLang="en-US" dirty="0">
                <a:latin typeface="HG丸ｺﾞｼｯｸM-PRO" panose="020F0600000000000000" pitchFamily="50" charset="-128"/>
                <a:ea typeface="HG丸ｺﾞｼｯｸM-PRO" panose="020F0600000000000000" pitchFamily="50" charset="-128"/>
              </a:rPr>
              <a:t>アイランドナース・ネットワーク事業</a:t>
            </a:r>
            <a:br>
              <a:rPr kumimoji="1" lang="en-US" altLang="ja-JP" dirty="0">
                <a:latin typeface="HG丸ｺﾞｼｯｸM-PRO" panose="020F0600000000000000" pitchFamily="50" charset="-128"/>
                <a:ea typeface="HG丸ｺﾞｼｯｸM-PRO" panose="020F0600000000000000" pitchFamily="50" charset="-128"/>
              </a:rPr>
            </a:br>
            <a:r>
              <a:rPr kumimoji="1" lang="ja-JP" altLang="en-US" dirty="0">
                <a:latin typeface="HG丸ｺﾞｼｯｸM-PRO" panose="020F0600000000000000" pitchFamily="50" charset="-128"/>
                <a:ea typeface="HG丸ｺﾞｼｯｸM-PRO" panose="020F0600000000000000" pitchFamily="50" charset="-128"/>
              </a:rPr>
              <a:t>について</a:t>
            </a:r>
          </a:p>
        </p:txBody>
      </p:sp>
      <p:sp>
        <p:nvSpPr>
          <p:cNvPr id="3" name="字幕 2">
            <a:extLst>
              <a:ext uri="{FF2B5EF4-FFF2-40B4-BE49-F238E27FC236}">
                <a16:creationId xmlns:a16="http://schemas.microsoft.com/office/drawing/2014/main" id="{5802B44E-C842-5BD6-A180-013D739BF0E9}"/>
              </a:ext>
            </a:extLst>
          </p:cNvPr>
          <p:cNvSpPr>
            <a:spLocks noGrp="1"/>
          </p:cNvSpPr>
          <p:nvPr>
            <p:ph type="subTitle" idx="1"/>
          </p:nvPr>
        </p:nvSpPr>
        <p:spPr>
          <a:xfrm>
            <a:off x="4812632" y="5735636"/>
            <a:ext cx="4006516" cy="827881"/>
          </a:xfrm>
        </p:spPr>
        <p:txBody>
          <a:bodyPr>
            <a:normAutofit/>
          </a:bodyPr>
          <a:lstStyle/>
          <a:p>
            <a:r>
              <a:rPr kumimoji="1" lang="ja-JP" altLang="en-US" dirty="0">
                <a:latin typeface="HG丸ｺﾞｼｯｸM-PRO" panose="020F0600000000000000" pitchFamily="50" charset="-128"/>
                <a:ea typeface="HG丸ｺﾞｼｯｸM-PRO" panose="020F0600000000000000" pitchFamily="50" charset="-128"/>
              </a:rPr>
              <a:t>長崎県病院企業団本部</a:t>
            </a:r>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4" name="フッター プレースホルダー 3">
            <a:extLst>
              <a:ext uri="{FF2B5EF4-FFF2-40B4-BE49-F238E27FC236}">
                <a16:creationId xmlns:a16="http://schemas.microsoft.com/office/drawing/2014/main" id="{C48A6B4B-393C-8AB3-08FB-B93F56E63CC6}"/>
              </a:ext>
            </a:extLst>
          </p:cNvPr>
          <p:cNvSpPr>
            <a:spLocks noGrp="1"/>
          </p:cNvSpPr>
          <p:nvPr>
            <p:ph type="ftr" sz="quarter" idx="11"/>
          </p:nvPr>
        </p:nvSpPr>
        <p:spPr/>
        <p:txBody>
          <a:bodyPr/>
          <a:lstStyle/>
          <a:p>
            <a:r>
              <a:rPr kumimoji="1" lang="zh-TW" altLang="en-US" dirty="0">
                <a:solidFill>
                  <a:schemeClr val="tx1"/>
                </a:solidFill>
                <a:latin typeface="HG丸ｺﾞｼｯｸM-PRO" panose="020F0600000000000000" pitchFamily="50" charset="-128"/>
                <a:ea typeface="HG丸ｺﾞｼｯｸM-PRO" panose="020F0600000000000000" pitchFamily="50" charset="-128"/>
              </a:rPr>
              <a:t>長崎県病院企業団本部</a:t>
            </a:r>
            <a:endParaRPr kumimoji="1" lang="ja-JP" altLang="en-US" dirty="0">
              <a:solidFill>
                <a:schemeClr val="tx1"/>
              </a:solidFill>
              <a:latin typeface="HG丸ｺﾞｼｯｸM-PRO" panose="020F0600000000000000" pitchFamily="50" charset="-128"/>
              <a:ea typeface="HG丸ｺﾞｼｯｸM-PRO" panose="020F0600000000000000" pitchFamily="50" charset="-128"/>
            </a:endParaRPr>
          </a:p>
        </p:txBody>
      </p:sp>
      <p:pic>
        <p:nvPicPr>
          <p:cNvPr id="6" name="図 5">
            <a:extLst>
              <a:ext uri="{FF2B5EF4-FFF2-40B4-BE49-F238E27FC236}">
                <a16:creationId xmlns:a16="http://schemas.microsoft.com/office/drawing/2014/main" id="{93E8144F-52C2-6E2A-B60B-32CE8EE6B4A9}"/>
              </a:ext>
            </a:extLst>
          </p:cNvPr>
          <p:cNvPicPr>
            <a:picLocks noChangeAspect="1"/>
          </p:cNvPicPr>
          <p:nvPr/>
        </p:nvPicPr>
        <p:blipFill>
          <a:blip r:embed="rId5"/>
          <a:stretch>
            <a:fillRect/>
          </a:stretch>
        </p:blipFill>
        <p:spPr>
          <a:xfrm>
            <a:off x="4353492" y="5602365"/>
            <a:ext cx="800100" cy="547211"/>
          </a:xfrm>
          <a:prstGeom prst="rect">
            <a:avLst/>
          </a:prstGeom>
        </p:spPr>
      </p:pic>
      <p:pic>
        <p:nvPicPr>
          <p:cNvPr id="5" name="１">
            <a:hlinkClick r:id="" action="ppaction://media"/>
            <a:extLst>
              <a:ext uri="{FF2B5EF4-FFF2-40B4-BE49-F238E27FC236}">
                <a16:creationId xmlns:a16="http://schemas.microsoft.com/office/drawing/2014/main" id="{486D75A7-0003-14C0-1757-44899B332C4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75467" y="132834"/>
            <a:ext cx="487362" cy="487362"/>
          </a:xfrm>
          <a:prstGeom prst="rect">
            <a:avLst/>
          </a:prstGeom>
        </p:spPr>
      </p:pic>
    </p:spTree>
    <p:extLst>
      <p:ext uri="{BB962C8B-B14F-4D97-AF65-F5344CB8AC3E}">
        <p14:creationId xmlns:p14="http://schemas.microsoft.com/office/powerpoint/2010/main" val="3176890328"/>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9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グラフィックス 1">
            <a:extLst>
              <a:ext uri="{FF2B5EF4-FFF2-40B4-BE49-F238E27FC236}">
                <a16:creationId xmlns:a16="http://schemas.microsoft.com/office/drawing/2014/main" id="{5E55537A-53BB-6D76-FB38-0E6DAE13DE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24"/>
          <a:stretch>
            <a:fillRect/>
          </a:stretch>
        </p:blipFill>
        <p:spPr bwMode="auto">
          <a:xfrm>
            <a:off x="347938" y="1664434"/>
            <a:ext cx="2771775" cy="4019550"/>
          </a:xfrm>
          <a:prstGeom prst="rect">
            <a:avLst/>
          </a:prstGeom>
          <a:noFill/>
          <a:extLst>
            <a:ext uri="{909E8E84-426E-40DD-AFC4-6F175D3DCCD1}">
              <a14:hiddenFill xmlns:a14="http://schemas.microsoft.com/office/drawing/2010/main">
                <a:solidFill>
                  <a:srgbClr val="FFFFFF"/>
                </a:solidFill>
              </a14:hiddenFill>
            </a:ext>
          </a:extLst>
        </p:spPr>
      </p:pic>
      <p:pic>
        <p:nvPicPr>
          <p:cNvPr id="1025" name="グラフィックス 2">
            <a:extLst>
              <a:ext uri="{FF2B5EF4-FFF2-40B4-BE49-F238E27FC236}">
                <a16:creationId xmlns:a16="http://schemas.microsoft.com/office/drawing/2014/main" id="{5D0539DA-6EDF-4981-1E55-3FE22E495F1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r="-24"/>
          <a:stretch>
            <a:fillRect/>
          </a:stretch>
        </p:blipFill>
        <p:spPr bwMode="auto">
          <a:xfrm>
            <a:off x="3242989" y="1664434"/>
            <a:ext cx="2781300" cy="40290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06DA63D5-7AE3-58BA-829E-42CF2DA41C3B}"/>
              </a:ext>
            </a:extLst>
          </p:cNvPr>
          <p:cNvSpPr>
            <a:spLocks noChangeArrowheads="1"/>
          </p:cNvSpPr>
          <p:nvPr/>
        </p:nvSpPr>
        <p:spPr bwMode="auto">
          <a:xfrm>
            <a:off x="61639" y="34762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 name="Rectangle 4">
            <a:extLst>
              <a:ext uri="{FF2B5EF4-FFF2-40B4-BE49-F238E27FC236}">
                <a16:creationId xmlns:a16="http://schemas.microsoft.com/office/drawing/2014/main" id="{6E4C1B73-0E36-26E8-9C5E-294CB2FE439E}"/>
              </a:ext>
            </a:extLst>
          </p:cNvPr>
          <p:cNvSpPr>
            <a:spLocks noChangeArrowheads="1"/>
          </p:cNvSpPr>
          <p:nvPr/>
        </p:nvSpPr>
        <p:spPr bwMode="auto">
          <a:xfrm>
            <a:off x="0" y="4476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ja-JP" sz="1000" b="0" i="0" u="none" strike="noStrike" kern="1200" cap="none" spc="0" normalizeH="0" baseline="0" noProof="0">
                <a:ln>
                  <a:noFill/>
                </a:ln>
                <a:solidFill>
                  <a:prstClr val="black"/>
                </a:solidFill>
                <a:effectLst/>
                <a:uLnTx/>
                <a:uFillTx/>
                <a:latin typeface="Century" panose="02040604050505020304" pitchFamily="18" charset="0"/>
                <a:ea typeface="ＭＳ 明朝" panose="02020609040205080304" pitchFamily="17" charset="-128"/>
                <a:cs typeface="Times New Roman" panose="02020603050405020304" pitchFamily="18" charset="0"/>
              </a:rPr>
              <a:t>　　　　</a:t>
            </a:r>
            <a:endParaRPr kumimoji="0" lang="ja-JP" altLang="ja-JP"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50" charset="-128"/>
              <a:cs typeface="+mn-cs"/>
            </a:endParaRPr>
          </a:p>
        </p:txBody>
      </p:sp>
      <p:pic>
        <p:nvPicPr>
          <p:cNvPr id="1029" name="グラフィックス 3">
            <a:extLst>
              <a:ext uri="{FF2B5EF4-FFF2-40B4-BE49-F238E27FC236}">
                <a16:creationId xmlns:a16="http://schemas.microsoft.com/office/drawing/2014/main" id="{4D273195-027A-8854-5977-8B106053A91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r="-49" b="-76"/>
          <a:stretch>
            <a:fillRect/>
          </a:stretch>
        </p:blipFill>
        <p:spPr bwMode="auto">
          <a:xfrm>
            <a:off x="6147565" y="1664434"/>
            <a:ext cx="2781300"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テキスト ボックス 3">
            <a:extLst>
              <a:ext uri="{FF2B5EF4-FFF2-40B4-BE49-F238E27FC236}">
                <a16:creationId xmlns:a16="http://schemas.microsoft.com/office/drawing/2014/main" id="{70A7649B-3F25-3996-00F2-7DE8ACD18081}"/>
              </a:ext>
            </a:extLst>
          </p:cNvPr>
          <p:cNvSpPr txBox="1"/>
          <p:nvPr/>
        </p:nvSpPr>
        <p:spPr>
          <a:xfrm>
            <a:off x="617155" y="253058"/>
            <a:ext cx="8032968"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アイランドナース・ネットワーク事業</a:t>
            </a:r>
          </a:p>
        </p:txBody>
      </p:sp>
      <p:sp>
        <p:nvSpPr>
          <p:cNvPr id="6" name="フッター プレースホルダー 5">
            <a:extLst>
              <a:ext uri="{FF2B5EF4-FFF2-40B4-BE49-F238E27FC236}">
                <a16:creationId xmlns:a16="http://schemas.microsoft.com/office/drawing/2014/main" id="{BDE0527E-427E-C8AA-BD28-EBD7A20ED904}"/>
              </a:ext>
            </a:extLst>
          </p:cNvPr>
          <p:cNvSpPr>
            <a:spLocks noGrp="1"/>
          </p:cNvSpPr>
          <p:nvPr>
            <p:ph type="ftr" sz="quarter" idx="11"/>
          </p:nvPr>
        </p:nvSpPr>
        <p:spPr/>
        <p:txBody>
          <a:bodyPr/>
          <a:lstStyle/>
          <a:p>
            <a:r>
              <a:rPr kumimoji="1" lang="zh-TW" altLang="en-US" dirty="0"/>
              <a:t>長崎県病院企業団本部</a:t>
            </a:r>
            <a:endParaRPr kumimoji="1" lang="ja-JP" altLang="en-US" dirty="0"/>
          </a:p>
        </p:txBody>
      </p:sp>
      <p:pic>
        <p:nvPicPr>
          <p:cNvPr id="5" name="１０">
            <a:hlinkClick r:id="" action="ppaction://media"/>
            <a:extLst>
              <a:ext uri="{FF2B5EF4-FFF2-40B4-BE49-F238E27FC236}">
                <a16:creationId xmlns:a16="http://schemas.microsoft.com/office/drawing/2014/main" id="{D58F91E5-A069-192F-EA8D-18697834B232}"/>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656638" y="0"/>
            <a:ext cx="487362" cy="487362"/>
          </a:xfrm>
          <a:prstGeom prst="rect">
            <a:avLst/>
          </a:prstGeom>
        </p:spPr>
      </p:pic>
    </p:spTree>
    <p:extLst>
      <p:ext uri="{BB962C8B-B14F-4D97-AF65-F5344CB8AC3E}">
        <p14:creationId xmlns:p14="http://schemas.microsoft.com/office/powerpoint/2010/main" val="707164416"/>
      </p:ext>
    </p:extLst>
  </p:cSld>
  <p:clrMapOvr>
    <a:masterClrMapping/>
  </p:clrMapOvr>
  <mc:AlternateContent xmlns:mc="http://schemas.openxmlformats.org/markup-compatibility/2006" xmlns:p14="http://schemas.microsoft.com/office/powerpoint/2010/main">
    <mc:Choice Requires="p14">
      <p:transition spd="slow" p14:dur="2000" advClick="0" advTm="16000"/>
    </mc:Choice>
    <mc:Fallback xmlns="">
      <p:transition spd="slow" advClick="0" advTm="1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3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D2261-8443-86F6-C551-64AB9D1E07AD}"/>
            </a:ext>
          </a:extLst>
        </p:cNvPr>
        <p:cNvGrpSpPr/>
        <p:nvPr/>
      </p:nvGrpSpPr>
      <p:grpSpPr>
        <a:xfrm>
          <a:off x="0" y="0"/>
          <a:ext cx="0" cy="0"/>
          <a:chOff x="0" y="0"/>
          <a:chExt cx="0" cy="0"/>
        </a:xfrm>
      </p:grpSpPr>
      <p:sp>
        <p:nvSpPr>
          <p:cNvPr id="6" name="フッター プレースホルダー 5">
            <a:extLst>
              <a:ext uri="{FF2B5EF4-FFF2-40B4-BE49-F238E27FC236}">
                <a16:creationId xmlns:a16="http://schemas.microsoft.com/office/drawing/2014/main" id="{E3459B0F-CE0F-3AAC-C30E-CD62D724FE95}"/>
              </a:ext>
            </a:extLst>
          </p:cNvPr>
          <p:cNvSpPr>
            <a:spLocks noGrp="1"/>
          </p:cNvSpPr>
          <p:nvPr>
            <p:ph type="ftr" sz="quarter" idx="11"/>
          </p:nvPr>
        </p:nvSpPr>
        <p:spPr/>
        <p:txBody>
          <a:bodyPr/>
          <a:lstStyle/>
          <a:p>
            <a:r>
              <a:rPr kumimoji="1" lang="zh-TW" altLang="en-US" dirty="0"/>
              <a:t>長崎県病院企業団本部</a:t>
            </a:r>
            <a:endParaRPr kumimoji="1" lang="ja-JP" altLang="en-US" dirty="0"/>
          </a:p>
        </p:txBody>
      </p:sp>
      <p:pic>
        <p:nvPicPr>
          <p:cNvPr id="7" name="new20251021-23">
            <a:hlinkClick r:id="" action="ppaction://media"/>
            <a:extLst>
              <a:ext uri="{FF2B5EF4-FFF2-40B4-BE49-F238E27FC236}">
                <a16:creationId xmlns:a16="http://schemas.microsoft.com/office/drawing/2014/main" id="{5386D8CE-6DA9-C1B4-F72D-5D0D17851CF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34300" y="669925"/>
            <a:ext cx="487363" cy="487363"/>
          </a:xfrm>
          <a:prstGeom prst="rect">
            <a:avLst/>
          </a:prstGeom>
        </p:spPr>
      </p:pic>
      <p:pic>
        <p:nvPicPr>
          <p:cNvPr id="9" name="グラフィックス 1">
            <a:extLst>
              <a:ext uri="{FF2B5EF4-FFF2-40B4-BE49-F238E27FC236}">
                <a16:creationId xmlns:a16="http://schemas.microsoft.com/office/drawing/2014/main" id="{FD53B5B4-6473-DE66-54F7-3423B363FC9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r="-24"/>
          <a:stretch>
            <a:fillRect/>
          </a:stretch>
        </p:blipFill>
        <p:spPr bwMode="auto">
          <a:xfrm>
            <a:off x="347938" y="1664434"/>
            <a:ext cx="2771775" cy="4019550"/>
          </a:xfrm>
          <a:prstGeom prst="rect">
            <a:avLst/>
          </a:prstGeom>
          <a:noFill/>
          <a:extLst>
            <a:ext uri="{909E8E84-426E-40DD-AFC4-6F175D3DCCD1}">
              <a14:hiddenFill xmlns:a14="http://schemas.microsoft.com/office/drawing/2010/main">
                <a:solidFill>
                  <a:srgbClr val="FFFFFF"/>
                </a:solidFill>
              </a14:hiddenFill>
            </a:ext>
          </a:extLst>
        </p:spPr>
      </p:pic>
      <p:pic>
        <p:nvPicPr>
          <p:cNvPr id="10" name="グラフィックス 2">
            <a:extLst>
              <a:ext uri="{FF2B5EF4-FFF2-40B4-BE49-F238E27FC236}">
                <a16:creationId xmlns:a16="http://schemas.microsoft.com/office/drawing/2014/main" id="{852E3446-8D81-DB13-F12A-05858BF91A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r="-24"/>
          <a:stretch>
            <a:fillRect/>
          </a:stretch>
        </p:blipFill>
        <p:spPr bwMode="auto">
          <a:xfrm>
            <a:off x="3242989" y="1664434"/>
            <a:ext cx="2781300" cy="402907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a:extLst>
              <a:ext uri="{FF2B5EF4-FFF2-40B4-BE49-F238E27FC236}">
                <a16:creationId xmlns:a16="http://schemas.microsoft.com/office/drawing/2014/main" id="{E0EAA985-B0CF-C1AB-1955-4C3B15413966}"/>
              </a:ext>
            </a:extLst>
          </p:cNvPr>
          <p:cNvSpPr>
            <a:spLocks noChangeArrowheads="1"/>
          </p:cNvSpPr>
          <p:nvPr/>
        </p:nvSpPr>
        <p:spPr bwMode="auto">
          <a:xfrm>
            <a:off x="61639" y="34762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2" name="Rectangle 4">
            <a:extLst>
              <a:ext uri="{FF2B5EF4-FFF2-40B4-BE49-F238E27FC236}">
                <a16:creationId xmlns:a16="http://schemas.microsoft.com/office/drawing/2014/main" id="{8B13E1CF-9E37-D0A3-1593-C5F698FED0C2}"/>
              </a:ext>
            </a:extLst>
          </p:cNvPr>
          <p:cNvSpPr>
            <a:spLocks noChangeArrowheads="1"/>
          </p:cNvSpPr>
          <p:nvPr/>
        </p:nvSpPr>
        <p:spPr bwMode="auto">
          <a:xfrm>
            <a:off x="0" y="4476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ja-JP" sz="1000" b="0" i="0" u="none" strike="noStrike" kern="1200" cap="none" spc="0" normalizeH="0" baseline="0" noProof="0">
                <a:ln>
                  <a:noFill/>
                </a:ln>
                <a:solidFill>
                  <a:prstClr val="black"/>
                </a:solidFill>
                <a:effectLst/>
                <a:uLnTx/>
                <a:uFillTx/>
                <a:latin typeface="Century" panose="02040604050505020304" pitchFamily="18" charset="0"/>
                <a:ea typeface="ＭＳ 明朝" panose="02020609040205080304" pitchFamily="17" charset="-128"/>
                <a:cs typeface="Times New Roman" panose="02020603050405020304" pitchFamily="18" charset="0"/>
              </a:rPr>
              <a:t>　　　　</a:t>
            </a:r>
            <a:endParaRPr kumimoji="0" lang="ja-JP" altLang="ja-JP"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50" charset="-128"/>
              <a:cs typeface="+mn-cs"/>
            </a:endParaRPr>
          </a:p>
        </p:txBody>
      </p:sp>
      <p:pic>
        <p:nvPicPr>
          <p:cNvPr id="13" name="グラフィックス 3">
            <a:extLst>
              <a:ext uri="{FF2B5EF4-FFF2-40B4-BE49-F238E27FC236}">
                <a16:creationId xmlns:a16="http://schemas.microsoft.com/office/drawing/2014/main" id="{2C7F2BEA-69AB-5DD0-6618-834F2A5C295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r="-49" b="-76"/>
          <a:stretch>
            <a:fillRect/>
          </a:stretch>
        </p:blipFill>
        <p:spPr bwMode="auto">
          <a:xfrm>
            <a:off x="6147565" y="1664434"/>
            <a:ext cx="2781300"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テキスト ボックス 13">
            <a:extLst>
              <a:ext uri="{FF2B5EF4-FFF2-40B4-BE49-F238E27FC236}">
                <a16:creationId xmlns:a16="http://schemas.microsoft.com/office/drawing/2014/main" id="{F4D9C84D-BD54-FA08-64CA-7CE80B7BDCBA}"/>
              </a:ext>
            </a:extLst>
          </p:cNvPr>
          <p:cNvSpPr txBox="1"/>
          <p:nvPr/>
        </p:nvSpPr>
        <p:spPr>
          <a:xfrm>
            <a:off x="617155" y="254967"/>
            <a:ext cx="8032968"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アイランドナース・ネットワーク事業</a:t>
            </a:r>
          </a:p>
        </p:txBody>
      </p:sp>
      <p:sp>
        <p:nvSpPr>
          <p:cNvPr id="15" name="テキスト ボックス 14">
            <a:extLst>
              <a:ext uri="{FF2B5EF4-FFF2-40B4-BE49-F238E27FC236}">
                <a16:creationId xmlns:a16="http://schemas.microsoft.com/office/drawing/2014/main" id="{A87DC0CB-2A52-F55E-13E3-F43F848A866D}"/>
              </a:ext>
            </a:extLst>
          </p:cNvPr>
          <p:cNvSpPr txBox="1"/>
          <p:nvPr/>
        </p:nvSpPr>
        <p:spPr>
          <a:xfrm>
            <a:off x="1950906" y="1467665"/>
            <a:ext cx="5923722" cy="4392692"/>
          </a:xfrm>
          <a:prstGeom prst="roundRect">
            <a:avLst/>
          </a:prstGeom>
          <a:solidFill>
            <a:sysClr val="window" lastClr="FFFFFF"/>
          </a:solidFill>
          <a:ln w="12700" cap="flat" cmpd="sng" algn="ctr">
            <a:solidFill>
              <a:srgbClr val="70AD47"/>
            </a:solidFill>
            <a:prstDash val="solid"/>
            <a:miter lim="800000"/>
          </a:ln>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600" b="1" i="0" u="none" strike="noStrike" kern="0" cap="none" spc="0" normalizeH="0" baseline="0" noProof="0" dirty="0">
                <a:ln w="12700">
                  <a:solidFill>
                    <a:srgbClr val="4472C4"/>
                  </a:solidFill>
                  <a:prstDash val="solid"/>
                </a:ln>
                <a:pattFill prst="pct50">
                  <a:fgClr>
                    <a:srgbClr val="4472C4"/>
                  </a:fgClr>
                  <a:bgClr>
                    <a:srgbClr val="4472C4">
                      <a:lumMod val="20000"/>
                      <a:lumOff val="80000"/>
                    </a:srgbClr>
                  </a:bgClr>
                </a:pattFill>
                <a:effectLst>
                  <a:outerShdw dist="38100" dir="2640000" algn="bl" rotWithShape="0">
                    <a:srgbClr val="4472C4"/>
                  </a:outerShdw>
                </a:effectLst>
                <a:uLnTx/>
                <a:uFillTx/>
                <a:latin typeface="HG丸ｺﾞｼｯｸM-PRO" panose="020F0600000000000000" pitchFamily="50" charset="-128"/>
                <a:ea typeface="HG丸ｺﾞｼｯｸM-PRO" panose="020F0600000000000000" pitchFamily="50" charset="-128"/>
                <a:cs typeface="+mn-cs"/>
              </a:rPr>
              <a:t>離島で学ぶ！</a:t>
            </a:r>
            <a:endParaRPr kumimoji="1" lang="en-US" altLang="ja-JP" sz="6600" b="1" i="0" u="none" strike="noStrike" kern="0" cap="none" spc="0" normalizeH="0" baseline="0" noProof="0" dirty="0">
              <a:ln w="12700">
                <a:solidFill>
                  <a:srgbClr val="4472C4"/>
                </a:solidFill>
                <a:prstDash val="solid"/>
              </a:ln>
              <a:pattFill prst="pct50">
                <a:fgClr>
                  <a:srgbClr val="4472C4"/>
                </a:fgClr>
                <a:bgClr>
                  <a:srgbClr val="4472C4">
                    <a:lumMod val="20000"/>
                    <a:lumOff val="80000"/>
                  </a:srgbClr>
                </a:bgClr>
              </a:pattFill>
              <a:effectLst>
                <a:outerShdw dist="38100" dir="2640000" algn="bl" rotWithShape="0">
                  <a:srgbClr val="4472C4"/>
                </a:outerShdw>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2400" b="1" i="0" u="none" strike="noStrike" kern="0" cap="none" spc="0" normalizeH="0" baseline="0" noProof="0" dirty="0">
              <a:ln w="6600">
                <a:solidFill>
                  <a:srgbClr val="00B0F0"/>
                </a:solidFill>
                <a:prstDash val="solid"/>
              </a:ln>
              <a:solidFill>
                <a:srgbClr val="00B050"/>
              </a:solidFill>
              <a:effectLst>
                <a:outerShdw dist="38100" dir="2700000" algn="tl" rotWithShape="0">
                  <a:srgbClr val="ED7D31"/>
                </a:outerShdw>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400" b="1" i="0" u="none" strike="noStrike" kern="0" cap="none" spc="0" normalizeH="0" baseline="0" noProof="0" dirty="0">
                <a:ln w="22225">
                  <a:solidFill>
                    <a:srgbClr val="ED7D31"/>
                  </a:solidFill>
                  <a:prstDash val="solid"/>
                </a:ln>
                <a:solidFill>
                  <a:srgbClr val="ED7D31">
                    <a:lumMod val="40000"/>
                    <a:lumOff val="60000"/>
                  </a:srgbClr>
                </a:solidFill>
                <a:effectLst/>
                <a:uLnTx/>
                <a:uFillTx/>
                <a:latin typeface="HG丸ｺﾞｼｯｸM-PRO" panose="020F0600000000000000" pitchFamily="50" charset="-128"/>
                <a:ea typeface="HG丸ｺﾞｼｯｸM-PRO" panose="020F0600000000000000" pitchFamily="50" charset="-128"/>
                <a:cs typeface="+mn-cs"/>
              </a:rPr>
              <a:t>自分を見つめ、活かし、　　　成長する！</a:t>
            </a:r>
          </a:p>
        </p:txBody>
      </p:sp>
    </p:spTree>
    <p:extLst>
      <p:ext uri="{BB962C8B-B14F-4D97-AF65-F5344CB8AC3E}">
        <p14:creationId xmlns:p14="http://schemas.microsoft.com/office/powerpoint/2010/main" val="1511429762"/>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498" fill="hold"/>
                                        <p:tgtEl>
                                          <p:spTgt spid="7"/>
                                        </p:tgtEl>
                                      </p:cBhvr>
                                    </p:cmd>
                                  </p:childTnLst>
                                </p:cTn>
                              </p:par>
                              <p:par>
                                <p:cTn id="7" presetID="53" presetClass="entr" presetSubtype="16"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 calcmode="lin" valueType="num">
                                      <p:cBhvr>
                                        <p:cTn id="9" dur="500" fill="hold"/>
                                        <p:tgtEl>
                                          <p:spTgt spid="15"/>
                                        </p:tgtEl>
                                        <p:attrNameLst>
                                          <p:attrName>ppt_w</p:attrName>
                                        </p:attrNameLst>
                                      </p:cBhvr>
                                      <p:tavLst>
                                        <p:tav tm="0">
                                          <p:val>
                                            <p:fltVal val="0"/>
                                          </p:val>
                                        </p:tav>
                                        <p:tav tm="100000">
                                          <p:val>
                                            <p:strVal val="#ppt_w"/>
                                          </p:val>
                                        </p:tav>
                                      </p:tavLst>
                                    </p:anim>
                                    <p:anim calcmode="lin" valueType="num">
                                      <p:cBhvr>
                                        <p:cTn id="10" dur="500" fill="hold"/>
                                        <p:tgtEl>
                                          <p:spTgt spid="15"/>
                                        </p:tgtEl>
                                        <p:attrNameLst>
                                          <p:attrName>ppt_h</p:attrName>
                                        </p:attrNameLst>
                                      </p:cBhvr>
                                      <p:tavLst>
                                        <p:tav tm="0">
                                          <p:val>
                                            <p:fltVal val="0"/>
                                          </p:val>
                                        </p:tav>
                                        <p:tav tm="100000">
                                          <p:val>
                                            <p:strVal val="#ppt_h"/>
                                          </p:val>
                                        </p:tav>
                                      </p:tavLst>
                                    </p:anim>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2" fill="hold" display="0">
                  <p:stCondLst>
                    <p:cond delay="indefinite"/>
                  </p:stCondLst>
                  <p:endCondLst>
                    <p:cond evt="onStopAudio" delay="0">
                      <p:tgtEl>
                        <p:sldTgt/>
                      </p:tgtEl>
                    </p:cond>
                  </p:endCondLst>
                </p:cTn>
                <p:tgtEl>
                  <p:spTgt spid="7"/>
                </p:tgtEl>
              </p:cMediaNode>
            </p:audio>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BC1395AF-37C9-51EA-C253-1FFC0C6155D0}"/>
              </a:ext>
            </a:extLst>
          </p:cNvPr>
          <p:cNvSpPr>
            <a:spLocks noGrp="1"/>
          </p:cNvSpPr>
          <p:nvPr>
            <p:ph type="ftr" sz="quarter" idx="11"/>
          </p:nvPr>
        </p:nvSpPr>
        <p:spPr/>
        <p:txBody>
          <a:bodyPr/>
          <a:lstStyle/>
          <a:p>
            <a:r>
              <a:rPr kumimoji="1" lang="zh-TW" altLang="en-US" dirty="0"/>
              <a:t>長崎県病院企業団本部</a:t>
            </a:r>
            <a:endParaRPr kumimoji="1" lang="ja-JP" altLang="en-US" dirty="0"/>
          </a:p>
        </p:txBody>
      </p:sp>
      <p:pic>
        <p:nvPicPr>
          <p:cNvPr id="1026" name="Picture 2">
            <a:extLst>
              <a:ext uri="{FF2B5EF4-FFF2-40B4-BE49-F238E27FC236}">
                <a16:creationId xmlns:a16="http://schemas.microsoft.com/office/drawing/2014/main" id="{B6929D41-B4CE-2CA1-FD09-E9DEDDB3E0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02428"/>
            <a:ext cx="9144000" cy="5753922"/>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BA75D69A-0CC6-7A17-3057-41C3606F5071}"/>
              </a:ext>
            </a:extLst>
          </p:cNvPr>
          <p:cNvSpPr txBox="1"/>
          <p:nvPr/>
        </p:nvSpPr>
        <p:spPr>
          <a:xfrm>
            <a:off x="550415" y="134658"/>
            <a:ext cx="8186857" cy="461665"/>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white"/>
                </a:solidFill>
                <a:effectLst/>
                <a:uLnTx/>
                <a:uFillTx/>
                <a:latin typeface="HG丸ｺﾞｼｯｸM-PRO" panose="020F0600000000000000" pitchFamily="50" charset="-128"/>
                <a:ea typeface="HG丸ｺﾞｼｯｸM-PRO" panose="020F0600000000000000" pitchFamily="50" charset="-128"/>
                <a:cs typeface="+mn-cs"/>
              </a:rPr>
              <a:t>アイランドナース・ネットワーク事業　年間スケジュール</a:t>
            </a:r>
          </a:p>
        </p:txBody>
      </p:sp>
      <p:sp>
        <p:nvSpPr>
          <p:cNvPr id="5" name="吹き出し: 角を丸めた四角形 4">
            <a:extLst>
              <a:ext uri="{FF2B5EF4-FFF2-40B4-BE49-F238E27FC236}">
                <a16:creationId xmlns:a16="http://schemas.microsoft.com/office/drawing/2014/main" id="{A0842802-BCD2-33C6-5000-5D485819B94E}"/>
              </a:ext>
            </a:extLst>
          </p:cNvPr>
          <p:cNvSpPr/>
          <p:nvPr/>
        </p:nvSpPr>
        <p:spPr>
          <a:xfrm>
            <a:off x="6101993" y="883578"/>
            <a:ext cx="1428964" cy="246580"/>
          </a:xfrm>
          <a:prstGeom prst="wedgeRoundRectCallout">
            <a:avLst>
              <a:gd name="adj1" fmla="val -42202"/>
              <a:gd name="adj2" fmla="val 117074"/>
              <a:gd name="adj3" fmla="val 16667"/>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b="1">
                <a:solidFill>
                  <a:schemeClr val="tx1"/>
                </a:solidFill>
                <a:latin typeface="HG丸ｺﾞｼｯｸM-PRO" panose="020F0600000000000000" pitchFamily="50" charset="-128"/>
                <a:ea typeface="HG丸ｺﾞｼｯｸM-PRO" panose="020F0600000000000000" pitchFamily="50" charset="-128"/>
              </a:rPr>
              <a:t>例：２０２５年度版</a:t>
            </a:r>
          </a:p>
        </p:txBody>
      </p:sp>
      <p:pic>
        <p:nvPicPr>
          <p:cNvPr id="6" name="new20251021-24">
            <a:hlinkClick r:id="" action="ppaction://media"/>
            <a:extLst>
              <a:ext uri="{FF2B5EF4-FFF2-40B4-BE49-F238E27FC236}">
                <a16:creationId xmlns:a16="http://schemas.microsoft.com/office/drawing/2014/main" id="{636C835D-F83C-9627-2AEE-81385290A8D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467725" y="315913"/>
            <a:ext cx="487363" cy="487362"/>
          </a:xfrm>
          <a:prstGeom prst="rect">
            <a:avLst/>
          </a:prstGeom>
        </p:spPr>
      </p:pic>
    </p:spTree>
    <p:extLst>
      <p:ext uri="{BB962C8B-B14F-4D97-AF65-F5344CB8AC3E}">
        <p14:creationId xmlns:p14="http://schemas.microsoft.com/office/powerpoint/2010/main" val="1955094785"/>
      </p:ext>
    </p:extLst>
  </p:cSld>
  <p:clrMapOvr>
    <a:masterClrMapping/>
  </p:clrMapOvr>
  <mc:AlternateContent xmlns:mc="http://schemas.openxmlformats.org/markup-compatibility/2006" xmlns:p14="http://schemas.microsoft.com/office/powerpoint/2010/main">
    <mc:Choice Requires="p14">
      <p:transition spd="slow" p14:dur="2000" advClick="0" advTm="18000"/>
    </mc:Choice>
    <mc:Fallback xmlns="">
      <p:transition spd="slow" advClick="0" advTm="1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7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9EBA6-26EE-EFA3-9194-F303BACEECCF}"/>
            </a:ext>
          </a:extLst>
        </p:cNvPr>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7395D79E-E904-9192-7BB5-D512F309B61B}"/>
              </a:ext>
            </a:extLst>
          </p:cNvPr>
          <p:cNvSpPr>
            <a:spLocks noGrp="1"/>
          </p:cNvSpPr>
          <p:nvPr>
            <p:ph type="ftr" sz="quarter" idx="11"/>
          </p:nvPr>
        </p:nvSpPr>
        <p:spPr/>
        <p:txBody>
          <a:bodyPr/>
          <a:lstStyle/>
          <a:p>
            <a:r>
              <a:rPr kumimoji="1" lang="zh-TW" altLang="en-US"/>
              <a:t>長崎県病院企業団本部</a:t>
            </a:r>
            <a:endParaRPr kumimoji="1" lang="ja-JP" altLang="en-US"/>
          </a:p>
        </p:txBody>
      </p:sp>
      <p:grpSp>
        <p:nvGrpSpPr>
          <p:cNvPr id="2" name="グループ化 1">
            <a:extLst>
              <a:ext uri="{FF2B5EF4-FFF2-40B4-BE49-F238E27FC236}">
                <a16:creationId xmlns:a16="http://schemas.microsoft.com/office/drawing/2014/main" id="{D9E850A4-ABF5-D1F3-2B77-6E8976CA4D49}"/>
              </a:ext>
            </a:extLst>
          </p:cNvPr>
          <p:cNvGrpSpPr/>
          <p:nvPr/>
        </p:nvGrpSpPr>
        <p:grpSpPr>
          <a:xfrm>
            <a:off x="571129" y="3647326"/>
            <a:ext cx="7924802" cy="2633401"/>
            <a:chOff x="649931" y="2607437"/>
            <a:chExt cx="7924802" cy="3184570"/>
          </a:xfrm>
        </p:grpSpPr>
        <p:sp>
          <p:nvSpPr>
            <p:cNvPr id="8" name="矢印: 下 7">
              <a:extLst>
                <a:ext uri="{FF2B5EF4-FFF2-40B4-BE49-F238E27FC236}">
                  <a16:creationId xmlns:a16="http://schemas.microsoft.com/office/drawing/2014/main" id="{85F50DC5-1B74-430C-6E69-C0EA77E53E3D}"/>
                </a:ext>
              </a:extLst>
            </p:cNvPr>
            <p:cNvSpPr/>
            <p:nvPr/>
          </p:nvSpPr>
          <p:spPr>
            <a:xfrm rot="19374539">
              <a:off x="2365632" y="3026902"/>
              <a:ext cx="117720" cy="1773929"/>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4" name="矢印: 下 13">
              <a:extLst>
                <a:ext uri="{FF2B5EF4-FFF2-40B4-BE49-F238E27FC236}">
                  <a16:creationId xmlns:a16="http://schemas.microsoft.com/office/drawing/2014/main" id="{E9AEE688-414A-2B89-51AD-450D19ECBFAB}"/>
                </a:ext>
              </a:extLst>
            </p:cNvPr>
            <p:cNvSpPr/>
            <p:nvPr/>
          </p:nvSpPr>
          <p:spPr>
            <a:xfrm>
              <a:off x="4593888" y="3193628"/>
              <a:ext cx="122975" cy="140889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5" name="矢印: 下 14">
              <a:extLst>
                <a:ext uri="{FF2B5EF4-FFF2-40B4-BE49-F238E27FC236}">
                  <a16:creationId xmlns:a16="http://schemas.microsoft.com/office/drawing/2014/main" id="{4182D99B-9C0D-D6FB-2BA7-75B500960708}"/>
                </a:ext>
              </a:extLst>
            </p:cNvPr>
            <p:cNvSpPr/>
            <p:nvPr/>
          </p:nvSpPr>
          <p:spPr>
            <a:xfrm rot="2389922">
              <a:off x="6797975" y="3018163"/>
              <a:ext cx="108064" cy="1727924"/>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A73A842A-7DF9-4EF5-0305-5B465B0E457B}"/>
                </a:ext>
              </a:extLst>
            </p:cNvPr>
            <p:cNvSpPr txBox="1"/>
            <p:nvPr/>
          </p:nvSpPr>
          <p:spPr>
            <a:xfrm>
              <a:off x="3457144" y="5111162"/>
              <a:ext cx="2180423" cy="665482"/>
            </a:xfrm>
            <a:prstGeom prst="rect">
              <a:avLst/>
            </a:prstGeom>
          </p:spPr>
          <p:style>
            <a:lnRef idx="2">
              <a:schemeClr val="accent6"/>
            </a:lnRef>
            <a:fillRef idx="1">
              <a:schemeClr val="lt1"/>
            </a:fillRef>
            <a:effectRef idx="0">
              <a:schemeClr val="accent6"/>
            </a:effectRef>
            <a:fontRef idx="minor">
              <a:schemeClr val="dk1"/>
            </a:fontRef>
          </p:style>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     </a:t>
              </a:r>
              <a:r>
                <a:rPr kumimoji="1" lang="ja-JP" altLang="en-US"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上五島病院</a:t>
              </a:r>
              <a:endParaRPr kumimoji="1" lang="en-US" altLang="ja-JP"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6" name="テキスト ボックス 5">
              <a:extLst>
                <a:ext uri="{FF2B5EF4-FFF2-40B4-BE49-F238E27FC236}">
                  <a16:creationId xmlns:a16="http://schemas.microsoft.com/office/drawing/2014/main" id="{D6293590-F2E5-56DD-5A67-9C802D6A3E03}"/>
                </a:ext>
              </a:extLst>
            </p:cNvPr>
            <p:cNvSpPr txBox="1"/>
            <p:nvPr/>
          </p:nvSpPr>
          <p:spPr>
            <a:xfrm>
              <a:off x="6263570" y="2607437"/>
              <a:ext cx="2311163" cy="665482"/>
            </a:xfrm>
            <a:prstGeom prst="rect">
              <a:avLst/>
            </a:prstGeom>
            <a:solidFill>
              <a:sysClr val="window" lastClr="FFFFFF"/>
            </a:solidFill>
            <a:ln w="12700" cap="flat" cmpd="sng" algn="ctr">
              <a:solidFill>
                <a:srgbClr val="EE6612"/>
              </a:solidFill>
              <a:prstDash val="solid"/>
              <a:miter lim="800000"/>
            </a:ln>
            <a:effectLst/>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九州医療センター</a:t>
              </a:r>
              <a:endParaRPr kumimoji="1" lang="en-US" altLang="ja-JP" sz="20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7" name="テキスト ボックス 6">
              <a:extLst>
                <a:ext uri="{FF2B5EF4-FFF2-40B4-BE49-F238E27FC236}">
                  <a16:creationId xmlns:a16="http://schemas.microsoft.com/office/drawing/2014/main" id="{68875ED9-29F8-62F7-3902-FE72F0649B5A}"/>
                </a:ext>
              </a:extLst>
            </p:cNvPr>
            <p:cNvSpPr txBox="1"/>
            <p:nvPr/>
          </p:nvSpPr>
          <p:spPr>
            <a:xfrm>
              <a:off x="993329" y="2613793"/>
              <a:ext cx="2077659" cy="665482"/>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長崎大学病院</a:t>
              </a:r>
            </a:p>
          </p:txBody>
        </p:sp>
        <p:sp>
          <p:nvSpPr>
            <p:cNvPr id="9" name="テキスト ボックス 8">
              <a:extLst>
                <a:ext uri="{FF2B5EF4-FFF2-40B4-BE49-F238E27FC236}">
                  <a16:creationId xmlns:a16="http://schemas.microsoft.com/office/drawing/2014/main" id="{1EFFC870-7612-CC9C-2284-8CA76E59EFEA}"/>
                </a:ext>
              </a:extLst>
            </p:cNvPr>
            <p:cNvSpPr txBox="1"/>
            <p:nvPr/>
          </p:nvSpPr>
          <p:spPr>
            <a:xfrm>
              <a:off x="3566253" y="2619868"/>
              <a:ext cx="2278991" cy="665482"/>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長崎医療センター</a:t>
              </a:r>
              <a:endParaRPr kumimoji="1" lang="en-US" altLang="ja-JP"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0" name="テキスト ボックス 9">
              <a:extLst>
                <a:ext uri="{FF2B5EF4-FFF2-40B4-BE49-F238E27FC236}">
                  <a16:creationId xmlns:a16="http://schemas.microsoft.com/office/drawing/2014/main" id="{CB21B0F1-911C-E7DF-5EC5-91BCD395394E}"/>
                </a:ext>
              </a:extLst>
            </p:cNvPr>
            <p:cNvSpPr txBox="1"/>
            <p:nvPr/>
          </p:nvSpPr>
          <p:spPr>
            <a:xfrm>
              <a:off x="6394311" y="5098159"/>
              <a:ext cx="2180422" cy="665482"/>
            </a:xfrm>
            <a:prstGeom prst="rect">
              <a:avLst/>
            </a:prstGeom>
            <a:ln/>
          </p:spPr>
          <p:style>
            <a:lnRef idx="2">
              <a:schemeClr val="accent6"/>
            </a:lnRef>
            <a:fillRef idx="1">
              <a:schemeClr val="lt1"/>
            </a:fillRef>
            <a:effectRef idx="0">
              <a:schemeClr val="accent6"/>
            </a:effectRef>
            <a:fontRef idx="minor">
              <a:schemeClr val="dk1"/>
            </a:fontRef>
          </p:style>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     </a:t>
              </a:r>
              <a:r>
                <a:rPr kumimoji="1" lang="ja-JP" altLang="en-US" sz="20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対馬病院</a:t>
              </a:r>
              <a:endParaRPr kumimoji="1" lang="en-US" altLang="ja-JP" sz="20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1" name="テキスト ボックス 10">
              <a:extLst>
                <a:ext uri="{FF2B5EF4-FFF2-40B4-BE49-F238E27FC236}">
                  <a16:creationId xmlns:a16="http://schemas.microsoft.com/office/drawing/2014/main" id="{66EEE2E5-6B05-335B-8C05-EDCF9842602A}"/>
                </a:ext>
              </a:extLst>
            </p:cNvPr>
            <p:cNvSpPr txBox="1"/>
            <p:nvPr/>
          </p:nvSpPr>
          <p:spPr>
            <a:xfrm>
              <a:off x="649931" y="5126525"/>
              <a:ext cx="2154670" cy="665482"/>
            </a:xfrm>
            <a:prstGeom prst="rect">
              <a:avLst/>
            </a:prstGeom>
          </p:spPr>
          <p:style>
            <a:lnRef idx="2">
              <a:schemeClr val="accent6"/>
            </a:lnRef>
            <a:fillRef idx="1">
              <a:schemeClr val="lt1"/>
            </a:fillRef>
            <a:effectRef idx="0">
              <a:schemeClr val="accent6"/>
            </a:effectRef>
            <a:fontRef idx="minor">
              <a:schemeClr val="dk1"/>
            </a:fontRef>
          </p:style>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五島中央病院</a:t>
              </a:r>
              <a:r>
                <a:rPr kumimoji="1" lang="en-US" altLang="ja-JP"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a:t>
              </a:r>
              <a:endParaRPr kumimoji="1" lang="ja-JP" altLang="en-US"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2" name="右大かっこ 11">
              <a:extLst>
                <a:ext uri="{FF2B5EF4-FFF2-40B4-BE49-F238E27FC236}">
                  <a16:creationId xmlns:a16="http://schemas.microsoft.com/office/drawing/2014/main" id="{925FB936-784E-3171-B59F-24C71E396A77}"/>
                </a:ext>
              </a:extLst>
            </p:cNvPr>
            <p:cNvSpPr/>
            <p:nvPr/>
          </p:nvSpPr>
          <p:spPr>
            <a:xfrm rot="16200000">
              <a:off x="4560417" y="1912191"/>
              <a:ext cx="400110" cy="5935795"/>
            </a:xfrm>
            <a:prstGeom prst="rightBracket">
              <a:avLst/>
            </a:prstGeom>
            <a:ln w="57150"/>
          </p:spPr>
          <p:style>
            <a:lnRef idx="1">
              <a:schemeClr val="accent6"/>
            </a:lnRef>
            <a:fillRef idx="0">
              <a:schemeClr val="accent6"/>
            </a:fillRef>
            <a:effectRef idx="0">
              <a:schemeClr val="accent6"/>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cxnSp>
          <p:nvCxnSpPr>
            <p:cNvPr id="13" name="直線コネクタ 12">
              <a:extLst>
                <a:ext uri="{FF2B5EF4-FFF2-40B4-BE49-F238E27FC236}">
                  <a16:creationId xmlns:a16="http://schemas.microsoft.com/office/drawing/2014/main" id="{FB563E97-94B8-996D-97FE-6F6BB3450326}"/>
                </a:ext>
              </a:extLst>
            </p:cNvPr>
            <p:cNvCxnSpPr>
              <a:cxnSpLocks/>
            </p:cNvCxnSpPr>
            <p:nvPr/>
          </p:nvCxnSpPr>
          <p:spPr>
            <a:xfrm>
              <a:off x="4612330" y="4680031"/>
              <a:ext cx="0" cy="400113"/>
            </a:xfrm>
            <a:prstGeom prst="line">
              <a:avLst/>
            </a:prstGeom>
            <a:ln w="57150"/>
          </p:spPr>
          <p:style>
            <a:lnRef idx="1">
              <a:schemeClr val="accent6"/>
            </a:lnRef>
            <a:fillRef idx="0">
              <a:schemeClr val="accent6"/>
            </a:fillRef>
            <a:effectRef idx="0">
              <a:schemeClr val="accent6"/>
            </a:effectRef>
            <a:fontRef idx="minor">
              <a:schemeClr val="tx1"/>
            </a:fontRef>
          </p:style>
        </p:cxnSp>
      </p:grpSp>
      <p:sp>
        <p:nvSpPr>
          <p:cNvPr id="16" name="四角形: 角を丸くする 15">
            <a:extLst>
              <a:ext uri="{FF2B5EF4-FFF2-40B4-BE49-F238E27FC236}">
                <a16:creationId xmlns:a16="http://schemas.microsoft.com/office/drawing/2014/main" id="{D5B54AEA-1245-A855-DD0B-02B8E32E8F29}"/>
              </a:ext>
            </a:extLst>
          </p:cNvPr>
          <p:cNvSpPr/>
          <p:nvPr/>
        </p:nvSpPr>
        <p:spPr>
          <a:xfrm>
            <a:off x="777293" y="4548457"/>
            <a:ext cx="7828450" cy="37972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2400" dirty="0">
                <a:solidFill>
                  <a:schemeClr val="tx1"/>
                </a:solidFill>
                <a:latin typeface="HG丸ｺﾞｼｯｸM-PRO" panose="020F0600000000000000" pitchFamily="50" charset="-128"/>
                <a:ea typeface="HG丸ｺﾞｼｯｸM-PRO" panose="020F0600000000000000" pitchFamily="50" charset="-128"/>
              </a:rPr>
              <a:t>都市部の病院から、各しまの病院を選べるスタイルへ</a:t>
            </a:r>
          </a:p>
        </p:txBody>
      </p:sp>
      <p:sp>
        <p:nvSpPr>
          <p:cNvPr id="17" name="正方形/長方形 16">
            <a:extLst>
              <a:ext uri="{FF2B5EF4-FFF2-40B4-BE49-F238E27FC236}">
                <a16:creationId xmlns:a16="http://schemas.microsoft.com/office/drawing/2014/main" id="{4849C199-8AD2-F461-D2E5-874DB6564F45}"/>
              </a:ext>
            </a:extLst>
          </p:cNvPr>
          <p:cNvSpPr/>
          <p:nvPr/>
        </p:nvSpPr>
        <p:spPr>
          <a:xfrm>
            <a:off x="777293" y="261193"/>
            <a:ext cx="7475586" cy="3055866"/>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t"/>
          <a:lstStyle/>
          <a:p>
            <a:r>
              <a:rPr kumimoji="1" lang="ja-JP" altLang="en-US" sz="2400" dirty="0">
                <a:solidFill>
                  <a:schemeClr val="tx1"/>
                </a:solidFill>
                <a:latin typeface="HG丸ｺﾞｼｯｸM-PRO" panose="020F0600000000000000" pitchFamily="50" charset="-128"/>
                <a:ea typeface="HG丸ｺﾞｼｯｸM-PRO" panose="020F0600000000000000" pitchFamily="50" charset="-128"/>
              </a:rPr>
              <a:t>　　　　　　　長崎大学病院 ⇒ 対馬病院</a:t>
            </a:r>
            <a:endParaRPr kumimoji="1" lang="en-US" altLang="ja-JP" sz="2400" b="1" dirty="0">
              <a:ln w="12700" cmpd="sng">
                <a:solidFill>
                  <a:schemeClr val="accent4"/>
                </a:solidFill>
                <a:prstDash val="solid"/>
              </a:ln>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2800" b="1" dirty="0">
                <a:solidFill>
                  <a:schemeClr val="tx1"/>
                </a:solidFill>
                <a:latin typeface="HG丸ｺﾞｼｯｸM-PRO" panose="020F0600000000000000" pitchFamily="50" charset="-128"/>
                <a:ea typeface="HG丸ｺﾞｼｯｸM-PRO" panose="020F0600000000000000" pitchFamily="50" charset="-128"/>
              </a:rPr>
              <a:t> これまで</a:t>
            </a:r>
            <a:r>
              <a:rPr kumimoji="1" lang="ja-JP" altLang="en-US" sz="2400" dirty="0">
                <a:solidFill>
                  <a:srgbClr val="0000FF"/>
                </a:solidFill>
                <a:latin typeface="HG丸ｺﾞｼｯｸM-PRO" panose="020F0600000000000000" pitchFamily="50" charset="-128"/>
                <a:ea typeface="HG丸ｺﾞｼｯｸM-PRO" panose="020F0600000000000000" pitchFamily="50" charset="-128"/>
              </a:rPr>
              <a:t>　  </a:t>
            </a:r>
            <a:r>
              <a:rPr kumimoji="1" lang="ja-JP" altLang="en-US" sz="2400" dirty="0">
                <a:solidFill>
                  <a:schemeClr val="tx1"/>
                </a:solidFill>
                <a:latin typeface="HG丸ｺﾞｼｯｸM-PRO" panose="020F0600000000000000" pitchFamily="50" charset="-128"/>
                <a:ea typeface="HG丸ｺﾞｼｯｸM-PRO" panose="020F0600000000000000" pitchFamily="50" charset="-128"/>
              </a:rPr>
              <a:t>長崎医療センター ⇒ 五島中央病院</a:t>
            </a:r>
            <a:endParaRPr kumimoji="1" lang="en-US" altLang="ja-JP" sz="2400"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2400" dirty="0">
                <a:solidFill>
                  <a:schemeClr val="tx1"/>
                </a:solidFill>
                <a:latin typeface="HG丸ｺﾞｼｯｸM-PRO" panose="020F0600000000000000" pitchFamily="50" charset="-128"/>
                <a:ea typeface="HG丸ｺﾞｼｯｸM-PRO" panose="020F0600000000000000" pitchFamily="50" charset="-128"/>
              </a:rPr>
              <a:t>　　　　　　　九州医療センター ⇒ 対馬病院</a:t>
            </a:r>
            <a:endParaRPr kumimoji="1" lang="en-US" altLang="ja-JP" sz="2400" dirty="0">
              <a:solidFill>
                <a:schemeClr val="tx1"/>
              </a:solidFill>
              <a:latin typeface="HG丸ｺﾞｼｯｸM-PRO" panose="020F0600000000000000" pitchFamily="50" charset="-128"/>
              <a:ea typeface="HG丸ｺﾞｼｯｸM-PRO" panose="020F0600000000000000" pitchFamily="50" charset="-128"/>
            </a:endParaRPr>
          </a:p>
          <a:p>
            <a:endParaRPr kumimoji="1" lang="en-US" altLang="ja-JP" sz="2400" b="1" dirty="0">
              <a:ln w="12700" cmpd="sng">
                <a:solidFill>
                  <a:schemeClr val="accent4"/>
                </a:solidFill>
                <a:prstDash val="solid"/>
              </a:ln>
              <a:solidFill>
                <a:schemeClr val="tx1"/>
              </a:solidFill>
              <a:latin typeface="HG丸ｺﾞｼｯｸM-PRO" panose="020F0600000000000000" pitchFamily="50" charset="-128"/>
              <a:ea typeface="HG丸ｺﾞｼｯｸM-PRO" panose="020F0600000000000000" pitchFamily="50" charset="-128"/>
            </a:endParaRPr>
          </a:p>
          <a:p>
            <a:endParaRPr kumimoji="1" lang="en-US" altLang="ja-JP" sz="2400" b="1" dirty="0">
              <a:ln w="12700" cmpd="sng">
                <a:solidFill>
                  <a:schemeClr val="accent4"/>
                </a:solidFill>
                <a:prstDash val="solid"/>
              </a:ln>
              <a:solidFill>
                <a:schemeClr val="tx1"/>
              </a:solidFill>
              <a:latin typeface="HG丸ｺﾞｼｯｸM-PRO" panose="020F0600000000000000" pitchFamily="50" charset="-128"/>
              <a:ea typeface="HG丸ｺﾞｼｯｸM-PRO" panose="020F0600000000000000" pitchFamily="50" charset="-128"/>
            </a:endParaRPr>
          </a:p>
          <a:p>
            <a:pPr algn="ctr"/>
            <a:r>
              <a:rPr kumimoji="1" lang="en-US" altLang="ja-JP" sz="3200" dirty="0">
                <a:solidFill>
                  <a:srgbClr val="FF0000"/>
                </a:solidFill>
                <a:latin typeface="HG丸ｺﾞｼｯｸM-PRO" panose="020F0600000000000000" pitchFamily="50" charset="-128"/>
                <a:ea typeface="HG丸ｺﾞｼｯｸM-PRO" panose="020F0600000000000000" pitchFamily="50" charset="-128"/>
              </a:rPr>
              <a:t>2024</a:t>
            </a:r>
            <a:r>
              <a:rPr kumimoji="1" lang="ja-JP" altLang="en-US" sz="3200" dirty="0">
                <a:solidFill>
                  <a:srgbClr val="FF0000"/>
                </a:solidFill>
                <a:latin typeface="HG丸ｺﾞｼｯｸM-PRO" panose="020F0600000000000000" pitchFamily="50" charset="-128"/>
                <a:ea typeface="HG丸ｺﾞｼｯｸM-PRO" panose="020F0600000000000000" pitchFamily="50" charset="-128"/>
              </a:rPr>
              <a:t>年度</a:t>
            </a:r>
            <a:r>
              <a:rPr kumimoji="1" lang="ja-JP" altLang="en-US" sz="3200" dirty="0">
                <a:latin typeface="HG丸ｺﾞｼｯｸM-PRO" panose="020F0600000000000000" pitchFamily="50" charset="-128"/>
                <a:ea typeface="HG丸ｺﾞｼｯｸM-PRO" panose="020F0600000000000000" pitchFamily="50" charset="-128"/>
              </a:rPr>
              <a:t>より</a:t>
            </a:r>
            <a:endParaRPr kumimoji="1" lang="en-US" altLang="ja-JP" sz="3200" dirty="0">
              <a:latin typeface="HG丸ｺﾞｼｯｸM-PRO" panose="020F0600000000000000" pitchFamily="50" charset="-128"/>
              <a:ea typeface="HG丸ｺﾞｼｯｸM-PRO" panose="020F0600000000000000" pitchFamily="50" charset="-128"/>
            </a:endParaRPr>
          </a:p>
          <a:p>
            <a:pPr algn="ctr"/>
            <a:r>
              <a:rPr kumimoji="1" lang="ja-JP" altLang="en-US" sz="3200" b="1" dirty="0">
                <a:ln w="6600">
                  <a:solidFill>
                    <a:srgbClr val="C00000"/>
                  </a:solidFill>
                  <a:prstDash val="solid"/>
                </a:ln>
                <a:solidFill>
                  <a:srgbClr val="FFFFFF"/>
                </a:solidFill>
                <a:effectLst>
                  <a:outerShdw dist="38100" dir="2700000" algn="tl" rotWithShape="0">
                    <a:schemeClr val="accent2"/>
                  </a:outerShdw>
                </a:effectLst>
                <a:latin typeface="HG丸ｺﾞｼｯｸM-PRO" panose="020F0600000000000000" pitchFamily="50" charset="-128"/>
                <a:ea typeface="HG丸ｺﾞｼｯｸM-PRO" panose="020F0600000000000000" pitchFamily="50" charset="-128"/>
              </a:rPr>
              <a:t>どこでも、アイランドナース</a:t>
            </a:r>
            <a:endParaRPr kumimoji="1" lang="en-US" altLang="ja-JP" sz="3200" b="1" dirty="0">
              <a:ln w="6600">
                <a:solidFill>
                  <a:srgbClr val="C00000"/>
                </a:solidFill>
                <a:prstDash val="solid"/>
              </a:ln>
              <a:solidFill>
                <a:srgbClr val="FFFFFF"/>
              </a:solidFill>
              <a:effectLst>
                <a:outerShdw dist="38100" dir="2700000" algn="tl" rotWithShape="0">
                  <a:schemeClr val="accent2"/>
                </a:outerShdw>
              </a:effectLst>
              <a:latin typeface="HG丸ｺﾞｼｯｸM-PRO" panose="020F0600000000000000" pitchFamily="50" charset="-128"/>
              <a:ea typeface="HG丸ｺﾞｼｯｸM-PRO" panose="020F0600000000000000" pitchFamily="50" charset="-128"/>
            </a:endParaRPr>
          </a:p>
          <a:p>
            <a:endParaRPr kumimoji="1" lang="en-US" altLang="ja-JP" sz="2400" b="1" dirty="0">
              <a:ln w="12700" cmpd="sng">
                <a:solidFill>
                  <a:schemeClr val="accent4"/>
                </a:solidFill>
                <a:prstDash val="solid"/>
              </a:ln>
              <a:solidFill>
                <a:schemeClr val="tx1"/>
              </a:solidFill>
              <a:latin typeface="HG丸ｺﾞｼｯｸM-PRO" panose="020F0600000000000000" pitchFamily="50" charset="-128"/>
              <a:ea typeface="HG丸ｺﾞｼｯｸM-PRO" panose="020F0600000000000000" pitchFamily="50" charset="-128"/>
            </a:endParaRPr>
          </a:p>
          <a:p>
            <a:endParaRPr kumimoji="1" lang="ja-JP" altLang="en-US" sz="24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1" name="矢印: 右 20">
            <a:extLst>
              <a:ext uri="{FF2B5EF4-FFF2-40B4-BE49-F238E27FC236}">
                <a16:creationId xmlns:a16="http://schemas.microsoft.com/office/drawing/2014/main" id="{81EE0E7E-AEAB-E14A-0E34-9FC71776341C}"/>
              </a:ext>
            </a:extLst>
          </p:cNvPr>
          <p:cNvSpPr/>
          <p:nvPr/>
        </p:nvSpPr>
        <p:spPr>
          <a:xfrm rot="5400000">
            <a:off x="4036005" y="1012337"/>
            <a:ext cx="568585" cy="166569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左中かっこ 21">
            <a:extLst>
              <a:ext uri="{FF2B5EF4-FFF2-40B4-BE49-F238E27FC236}">
                <a16:creationId xmlns:a16="http://schemas.microsoft.com/office/drawing/2014/main" id="{B29EA2C0-5D5F-1EB8-AD03-543E86BDF480}"/>
              </a:ext>
            </a:extLst>
          </p:cNvPr>
          <p:cNvSpPr/>
          <p:nvPr/>
        </p:nvSpPr>
        <p:spPr>
          <a:xfrm>
            <a:off x="2679527" y="315226"/>
            <a:ext cx="155448" cy="1213377"/>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pic>
        <p:nvPicPr>
          <p:cNvPr id="5" name="new20251021-25">
            <a:hlinkClick r:id="" action="ppaction://media"/>
            <a:extLst>
              <a:ext uri="{FF2B5EF4-FFF2-40B4-BE49-F238E27FC236}">
                <a16:creationId xmlns:a16="http://schemas.microsoft.com/office/drawing/2014/main" id="{A004CBFA-5808-C0A1-8B0E-2E92A6A9C91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85188" y="230188"/>
            <a:ext cx="487362" cy="487362"/>
          </a:xfrm>
          <a:prstGeom prst="rect">
            <a:avLst/>
          </a:prstGeom>
        </p:spPr>
      </p:pic>
    </p:spTree>
    <p:extLst>
      <p:ext uri="{BB962C8B-B14F-4D97-AF65-F5344CB8AC3E}">
        <p14:creationId xmlns:p14="http://schemas.microsoft.com/office/powerpoint/2010/main" val="793041243"/>
      </p:ext>
    </p:extLst>
  </p:cSld>
  <p:clrMapOvr>
    <a:masterClrMapping/>
  </p:clrMapOvr>
  <mc:AlternateContent xmlns:mc="http://schemas.openxmlformats.org/markup-compatibility/2006" xmlns:p14="http://schemas.microsoft.com/office/powerpoint/2010/main">
    <mc:Choice Requires="p14">
      <p:transition spd="slow" p14:dur="2000" advClick="0" advTm="9000"/>
    </mc:Choice>
    <mc:Fallback xmlns="">
      <p:transition spd="slow" advClick="0" advTm="9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834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2" fill="hold" display="0">
                  <p:stCondLst>
                    <p:cond delay="indefinite"/>
                  </p:stCondLst>
                  <p:endCondLst>
                    <p:cond evt="onStopAudio" delay="0">
                      <p:tgtEl>
                        <p:sldTgt/>
                      </p:tgtEl>
                    </p:cond>
                  </p:endCondLst>
                </p:cTn>
                <p:tgtEl>
                  <p:spTgt spid="5"/>
                </p:tgtEl>
              </p:cMediaNode>
            </p:audio>
          </p:childTnLst>
        </p:cTn>
      </p:par>
    </p:tnLst>
    <p:bldLst>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3478" y="71953"/>
            <a:ext cx="8229600" cy="1143000"/>
          </a:xfrm>
        </p:spPr>
        <p:txBody>
          <a:bodyPr>
            <a:normAutofit/>
          </a:bodyPr>
          <a:lstStyle/>
          <a:p>
            <a:r>
              <a:rPr kumimoji="1" lang="ja-JP" altLang="en-US" sz="4000" b="1" dirty="0">
                <a:ln w="10160">
                  <a:solidFill>
                    <a:schemeClr val="accent5"/>
                  </a:solidFill>
                  <a:prstDash val="solid"/>
                </a:ln>
                <a:solidFill>
                  <a:srgbClr val="0070C0"/>
                </a:solidFill>
                <a:effectLst>
                  <a:outerShdw blurRad="38100" dist="22860" dir="5400000" algn="tl" rotWithShape="0">
                    <a:srgbClr val="000000">
                      <a:alpha val="30000"/>
                    </a:srgbClr>
                  </a:outerShdw>
                </a:effectLst>
                <a:latin typeface="HG丸ｺﾞｼｯｸM-PRO" panose="020F0600000000000000" pitchFamily="50" charset="-128"/>
                <a:ea typeface="HG丸ｺﾞｼｯｸM-PRO" panose="020F0600000000000000" pitchFamily="50" charset="-128"/>
                <a:hlinkClick r:id="rId5" action="ppaction://hlinkpres?slideindex=1&amp;slidetitle=">
                  <a:extLst>
                    <a:ext uri="{A12FA001-AC4F-418D-AE19-62706E023703}">
                      <ahyp:hlinkClr xmlns:ahyp="http://schemas.microsoft.com/office/drawing/2018/hyperlinkcolor" val="tx"/>
                    </a:ext>
                  </a:extLst>
                </a:hlinkClick>
              </a:rPr>
              <a:t>長崎県五島中央病院</a:t>
            </a:r>
            <a:br>
              <a:rPr kumimoji="1" lang="en-US" altLang="ja-JP" sz="3600" b="1" dirty="0">
                <a:ln w="12700">
                  <a:solidFill>
                    <a:schemeClr val="accent1"/>
                  </a:solidFill>
                  <a:prstDash val="solid"/>
                </a:ln>
                <a:solidFill>
                  <a:srgbClr val="0000FF"/>
                </a:solidFill>
                <a:effectLst>
                  <a:outerShdw dist="38100" dir="2640000" algn="bl" rotWithShape="0">
                    <a:schemeClr val="accent1"/>
                  </a:outerShdw>
                </a:effectLst>
                <a:latin typeface="HG丸ｺﾞｼｯｸM-PRO" panose="020F0600000000000000" pitchFamily="50" charset="-128"/>
                <a:ea typeface="HG丸ｺﾞｼｯｸM-PRO" panose="020F0600000000000000" pitchFamily="50" charset="-128"/>
                <a:hlinkClick r:id="rId5" action="ppaction://hlinkpres?slideindex=1&amp;slidetitle=">
                  <a:extLst>
                    <a:ext uri="{A12FA001-AC4F-418D-AE19-62706E023703}">
                      <ahyp:hlinkClr xmlns:ahyp="http://schemas.microsoft.com/office/drawing/2018/hyperlinkcolor" val="tx"/>
                    </a:ext>
                  </a:extLst>
                </a:hlinkClick>
              </a:rPr>
            </a:br>
            <a:r>
              <a:rPr kumimoji="1" lang="ja-JP" altLang="en-US" sz="1800" dirty="0">
                <a:latin typeface="HG丸ｺﾞｼｯｸM-PRO" panose="020F0600000000000000" pitchFamily="50" charset="-128"/>
                <a:ea typeface="HG丸ｺﾞｼｯｸM-PRO" panose="020F0600000000000000" pitchFamily="50" charset="-128"/>
                <a:hlinkClick r:id="rId5" action="ppaction://hlinkpres?slideindex=1&amp;slidetitle=">
                  <a:extLst>
                    <a:ext uri="{A12FA001-AC4F-418D-AE19-62706E023703}">
                      <ahyp:hlinkClr xmlns:ahyp="http://schemas.microsoft.com/office/drawing/2018/hyperlinkcolor" val="tx"/>
                    </a:ext>
                  </a:extLst>
                </a:hlinkClick>
              </a:rPr>
              <a:t>（日本医療機能評価機構認定病院）</a:t>
            </a:r>
            <a:endParaRPr kumimoji="1" lang="ja-JP" altLang="en-US" sz="2200" b="1" dirty="0">
              <a:ln w="12700">
                <a:solidFill>
                  <a:schemeClr val="accent1"/>
                </a:solidFill>
                <a:prstDash val="solid"/>
              </a:ln>
              <a:effectLst>
                <a:outerShdw dist="38100" dir="2640000" algn="bl" rotWithShape="0">
                  <a:schemeClr val="accent1"/>
                </a:outerShdw>
              </a:effectLst>
              <a:latin typeface="HG丸ｺﾞｼｯｸM-PRO" panose="020F0600000000000000" pitchFamily="50" charset="-128"/>
              <a:ea typeface="HG丸ｺﾞｼｯｸM-PRO" panose="020F0600000000000000" pitchFamily="50" charset="-128"/>
              <a:hlinkClick r:id="rId5" action="ppaction://hlinkpres?slideindex=1&amp;slidetitle=">
                <a:extLst>
                  <a:ext uri="{A12FA001-AC4F-418D-AE19-62706E023703}">
                    <ahyp:hlinkClr xmlns:ahyp="http://schemas.microsoft.com/office/drawing/2018/hyperlinkcolor" val="tx"/>
                  </a:ext>
                </a:extLst>
              </a:hlinkClick>
            </a:endParaRPr>
          </a:p>
        </p:txBody>
      </p:sp>
      <p:pic>
        <p:nvPicPr>
          <p:cNvPr id="4" name="図 3">
            <a:extLst>
              <a:ext uri="{FF2B5EF4-FFF2-40B4-BE49-F238E27FC236}">
                <a16:creationId xmlns:a16="http://schemas.microsoft.com/office/drawing/2014/main" id="{386847CC-2575-5000-39D1-7F08BF6891DA}"/>
              </a:ext>
            </a:extLst>
          </p:cNvPr>
          <p:cNvPicPr>
            <a:picLocks noChangeAspect="1"/>
          </p:cNvPicPr>
          <p:nvPr/>
        </p:nvPicPr>
        <p:blipFill rotWithShape="1">
          <a:blip r:embed="rId6"/>
          <a:srcRect l="51579" t="15830" r="20790" b="34154"/>
          <a:stretch/>
        </p:blipFill>
        <p:spPr>
          <a:xfrm>
            <a:off x="336014" y="1985089"/>
            <a:ext cx="8337710" cy="4630631"/>
          </a:xfrm>
          <a:prstGeom prst="rect">
            <a:avLst/>
          </a:prstGeom>
        </p:spPr>
      </p:pic>
      <p:sp>
        <p:nvSpPr>
          <p:cNvPr id="3" name="フッター プレースホルダー 2">
            <a:extLst>
              <a:ext uri="{FF2B5EF4-FFF2-40B4-BE49-F238E27FC236}">
                <a16:creationId xmlns:a16="http://schemas.microsoft.com/office/drawing/2014/main" id="{2AB14F6D-1E64-6222-C8FF-78B581682CE4}"/>
              </a:ext>
            </a:extLst>
          </p:cNvPr>
          <p:cNvSpPr>
            <a:spLocks noGrp="1"/>
          </p:cNvSpPr>
          <p:nvPr>
            <p:ph type="ftr" sz="quarter" idx="11"/>
          </p:nvPr>
        </p:nvSpPr>
        <p:spPr>
          <a:xfrm>
            <a:off x="3200478" y="6503482"/>
            <a:ext cx="2895600" cy="365125"/>
          </a:xfrm>
        </p:spPr>
        <p:txBody>
          <a:bodyPr/>
          <a:lstStyle/>
          <a:p>
            <a:r>
              <a:rPr kumimoji="1" lang="zh-TW" altLang="en-US" dirty="0"/>
              <a:t>長崎県病院企業団本部</a:t>
            </a:r>
            <a:endParaRPr kumimoji="1" lang="ja-JP" altLang="en-US" dirty="0"/>
          </a:p>
        </p:txBody>
      </p:sp>
      <p:sp>
        <p:nvSpPr>
          <p:cNvPr id="8" name="テキスト ボックス 7">
            <a:extLst>
              <a:ext uri="{FF2B5EF4-FFF2-40B4-BE49-F238E27FC236}">
                <a16:creationId xmlns:a16="http://schemas.microsoft.com/office/drawing/2014/main" id="{EB2B894A-EC86-6F88-4EEC-7EC4DEAC6C05}"/>
              </a:ext>
            </a:extLst>
          </p:cNvPr>
          <p:cNvSpPr txBox="1"/>
          <p:nvPr/>
        </p:nvSpPr>
        <p:spPr>
          <a:xfrm>
            <a:off x="241175" y="2095931"/>
            <a:ext cx="2192178" cy="461665"/>
          </a:xfrm>
          <a:prstGeom prst="rect">
            <a:avLst/>
          </a:prstGeom>
          <a:noFill/>
        </p:spPr>
        <p:txBody>
          <a:bodyPr wrap="square">
            <a:spAutoFit/>
          </a:bodyPr>
          <a:lstStyle/>
          <a:p>
            <a:r>
              <a:rPr lang="en-US" altLang="ja-JP" sz="2400" b="1" spc="50" dirty="0">
                <a:ln w="9525" cmpd="sng">
                  <a:solidFill>
                    <a:srgbClr val="0000FF"/>
                  </a:solidFill>
                  <a:prstDash val="solid"/>
                </a:ln>
                <a:solidFill>
                  <a:srgbClr val="70AD47">
                    <a:tint val="1000"/>
                  </a:srgbClr>
                </a:solidFill>
                <a:effectLst>
                  <a:glow rad="38100">
                    <a:schemeClr val="accent1">
                      <a:alpha val="40000"/>
                    </a:schemeClr>
                  </a:glow>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ja-JP" sz="2400" b="1" spc="50" dirty="0">
                <a:ln w="9525" cmpd="sng">
                  <a:solidFill>
                    <a:srgbClr val="0000FF"/>
                  </a:solidFill>
                  <a:prstDash val="solid"/>
                </a:ln>
                <a:solidFill>
                  <a:srgbClr val="70AD47">
                    <a:tint val="1000"/>
                  </a:srgbClr>
                </a:solidFill>
                <a:effectLst>
                  <a:glow rad="38100">
                    <a:schemeClr val="accent1">
                      <a:alpha val="40000"/>
                    </a:schemeClr>
                  </a:glow>
                </a:effectLst>
                <a:latin typeface="HG丸ｺﾞｼｯｸM-PRO" panose="020F0600000000000000" pitchFamily="50" charset="-128"/>
                <a:ea typeface="HG丸ｺﾞｼｯｸM-PRO" panose="020F0600000000000000" pitchFamily="50" charset="-128"/>
                <a:cs typeface="Times New Roman" panose="02020603050405020304" pitchFamily="18" charset="0"/>
              </a:rPr>
              <a:t>病院理念</a:t>
            </a:r>
            <a:r>
              <a:rPr lang="en-US" altLang="ja-JP" sz="2400" b="1" spc="50" dirty="0">
                <a:ln w="9525" cmpd="sng">
                  <a:solidFill>
                    <a:srgbClr val="0000FF"/>
                  </a:solidFill>
                  <a:prstDash val="solid"/>
                </a:ln>
                <a:solidFill>
                  <a:srgbClr val="70AD47">
                    <a:tint val="1000"/>
                  </a:srgbClr>
                </a:solidFill>
                <a:effectLst>
                  <a:glow rad="38100">
                    <a:schemeClr val="accent1">
                      <a:alpha val="40000"/>
                    </a:schemeClr>
                  </a:glow>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endParaRPr lang="ja-JP" altLang="en-US" sz="2400" b="1" spc="50" dirty="0">
              <a:ln w="9525" cmpd="sng">
                <a:solidFill>
                  <a:srgbClr val="0000FF"/>
                </a:solidFill>
                <a:prstDash val="solid"/>
              </a:ln>
              <a:solidFill>
                <a:srgbClr val="70AD47">
                  <a:tint val="1000"/>
                </a:srgbClr>
              </a:solidFill>
              <a:effectLst>
                <a:glow rad="38100">
                  <a:schemeClr val="accent1">
                    <a:alpha val="40000"/>
                  </a:schemeClr>
                </a:glow>
              </a:effectLst>
              <a:latin typeface="HG丸ｺﾞｼｯｸM-PRO" panose="020F0600000000000000" pitchFamily="50" charset="-128"/>
              <a:ea typeface="HG丸ｺﾞｼｯｸM-PRO" panose="020F0600000000000000" pitchFamily="50" charset="-128"/>
            </a:endParaRPr>
          </a:p>
        </p:txBody>
      </p:sp>
      <p:sp>
        <p:nvSpPr>
          <p:cNvPr id="14" name="テキスト ボックス 13">
            <a:extLst>
              <a:ext uri="{FF2B5EF4-FFF2-40B4-BE49-F238E27FC236}">
                <a16:creationId xmlns:a16="http://schemas.microsoft.com/office/drawing/2014/main" id="{30FE11FE-0689-B66B-A421-8C05BF5A6C6F}"/>
              </a:ext>
            </a:extLst>
          </p:cNvPr>
          <p:cNvSpPr txBox="1"/>
          <p:nvPr/>
        </p:nvSpPr>
        <p:spPr>
          <a:xfrm>
            <a:off x="1551573" y="1313554"/>
            <a:ext cx="6574332" cy="677108"/>
          </a:xfrm>
          <a:prstGeom prst="rect">
            <a:avLst/>
          </a:prstGeom>
          <a:noFill/>
        </p:spPr>
        <p:txBody>
          <a:bodyPr wrap="square">
            <a:spAutoFit/>
          </a:bodyPr>
          <a:lstStyle/>
          <a:p>
            <a:r>
              <a:rPr lang="en-US" altLang="ja-JP" dirty="0">
                <a:solidFill>
                  <a:srgbClr val="FF0000"/>
                </a:solidFill>
                <a:latin typeface="HG丸ｺﾞｼｯｸM-PRO" panose="020F0600000000000000" pitchFamily="50" charset="-128"/>
                <a:ea typeface="HG丸ｺﾞｼｯｸM-PRO" panose="020F0600000000000000" pitchFamily="50" charset="-128"/>
                <a:hlinkClick r:id="rId7" action="ppaction://hlinksldjump">
                  <a:extLst>
                    <a:ext uri="{A12FA001-AC4F-418D-AE19-62706E023703}">
                      <ahyp:hlinkClr xmlns:ahyp="http://schemas.microsoft.com/office/drawing/2018/hyperlinkcolor" val="tx"/>
                    </a:ext>
                  </a:extLst>
                </a:hlinkClick>
              </a:rPr>
              <a:t>※</a:t>
            </a:r>
            <a:r>
              <a:rPr lang="ja-JP" altLang="en-US" dirty="0">
                <a:latin typeface="HG丸ｺﾞｼｯｸM-PRO" panose="020F0600000000000000" pitchFamily="50" charset="-128"/>
                <a:ea typeface="HG丸ｺﾞｼｯｸM-PRO" panose="020F0600000000000000" pitchFamily="50" charset="-128"/>
                <a:hlinkClick r:id="rId7" action="ppaction://hlinksldjump">
                  <a:extLst>
                    <a:ext uri="{A12FA001-AC4F-418D-AE19-62706E023703}">
                      <ahyp:hlinkClr xmlns:ahyp="http://schemas.microsoft.com/office/drawing/2018/hyperlinkcolor" val="tx"/>
                    </a:ext>
                  </a:extLst>
                </a:hlinkClick>
              </a:rPr>
              <a:t>病院（看護部）の詳細は下記の</a:t>
            </a:r>
            <a:r>
              <a:rPr lang="en-US" altLang="ja-JP" dirty="0">
                <a:latin typeface="HG丸ｺﾞｼｯｸM-PRO" panose="020F0600000000000000" pitchFamily="50" charset="-128"/>
                <a:ea typeface="HG丸ｺﾞｼｯｸM-PRO" panose="020F0600000000000000" pitchFamily="50" charset="-128"/>
                <a:hlinkClick r:id="rId7" action="ppaction://hlinksldjump">
                  <a:extLst>
                    <a:ext uri="{A12FA001-AC4F-418D-AE19-62706E023703}">
                      <ahyp:hlinkClr xmlns:ahyp="http://schemas.microsoft.com/office/drawing/2018/hyperlinkcolor" val="tx"/>
                    </a:ext>
                  </a:extLst>
                </a:hlinkClick>
              </a:rPr>
              <a:t>URL</a:t>
            </a:r>
            <a:r>
              <a:rPr lang="ja-JP" altLang="en-US" dirty="0">
                <a:latin typeface="HG丸ｺﾞｼｯｸM-PRO" panose="020F0600000000000000" pitchFamily="50" charset="-128"/>
                <a:ea typeface="HG丸ｺﾞｼｯｸM-PRO" panose="020F0600000000000000" pitchFamily="50" charset="-128"/>
                <a:hlinkClick r:id="rId7" action="ppaction://hlinksldjump">
                  <a:extLst>
                    <a:ext uri="{A12FA001-AC4F-418D-AE19-62706E023703}">
                      <ahyp:hlinkClr xmlns:ahyp="http://schemas.microsoft.com/office/drawing/2018/hyperlinkcolor" val="tx"/>
                    </a:ext>
                  </a:extLst>
                </a:hlinkClick>
              </a:rPr>
              <a:t>よりご参照ください　</a:t>
            </a:r>
            <a:endParaRPr lang="en-US" altLang="ja-JP" dirty="0">
              <a:latin typeface="HG丸ｺﾞｼｯｸM-PRO" panose="020F0600000000000000" pitchFamily="50" charset="-128"/>
              <a:ea typeface="HG丸ｺﾞｼｯｸM-PRO" panose="020F0600000000000000" pitchFamily="50" charset="-128"/>
              <a:hlinkClick r:id="rId7" action="ppaction://hlinksldjump">
                <a:extLst>
                  <a:ext uri="{A12FA001-AC4F-418D-AE19-62706E023703}">
                    <ahyp:hlinkClr xmlns:ahyp="http://schemas.microsoft.com/office/drawing/2018/hyperlinkcolor" val="tx"/>
                  </a:ext>
                </a:extLst>
              </a:hlinkClick>
            </a:endParaRPr>
          </a:p>
          <a:p>
            <a:r>
              <a:rPr lang="ja-JP" altLang="en-US" sz="2000" dirty="0">
                <a:solidFill>
                  <a:srgbClr val="0000FF"/>
                </a:solidFill>
                <a:hlinkClick r:id="rId7" action="ppaction://hlinksldjump">
                  <a:extLst>
                    <a:ext uri="{A12FA001-AC4F-418D-AE19-62706E023703}">
                      <ahyp:hlinkClr xmlns:ahyp="http://schemas.microsoft.com/office/drawing/2018/hyperlinkcolor" val="tx"/>
                    </a:ext>
                  </a:extLst>
                </a:hlinkClick>
              </a:rPr>
              <a:t>　　</a:t>
            </a:r>
            <a:r>
              <a:rPr lang="en-US" altLang="ja-JP" sz="2000" dirty="0">
                <a:solidFill>
                  <a:srgbClr val="0000FF"/>
                </a:solidFill>
                <a:hlinkClick r:id="rId7" action="ppaction://hlinksldjump">
                  <a:extLst>
                    <a:ext uri="{A12FA001-AC4F-418D-AE19-62706E023703}">
                      <ahyp:hlinkClr xmlns:ahyp="http://schemas.microsoft.com/office/drawing/2018/hyperlinkcolor" val="tx"/>
                    </a:ext>
                  </a:extLst>
                </a:hlinkClick>
              </a:rPr>
              <a:t>https://www.gotocyuoh-hospital.jp/</a:t>
            </a:r>
            <a:endParaRPr lang="ja-JP" altLang="en-US" dirty="0"/>
          </a:p>
        </p:txBody>
      </p:sp>
      <p:sp>
        <p:nvSpPr>
          <p:cNvPr id="5" name="正方形/長方形 4">
            <a:extLst>
              <a:ext uri="{FF2B5EF4-FFF2-40B4-BE49-F238E27FC236}">
                <a16:creationId xmlns:a16="http://schemas.microsoft.com/office/drawing/2014/main" id="{40823A2D-2575-1255-F3B9-A5145DEA57FF}"/>
              </a:ext>
            </a:extLst>
          </p:cNvPr>
          <p:cNvSpPr/>
          <p:nvPr/>
        </p:nvSpPr>
        <p:spPr>
          <a:xfrm>
            <a:off x="2376221" y="2065154"/>
            <a:ext cx="6054863" cy="830997"/>
          </a:xfrm>
          <a:prstGeom prst="rect">
            <a:avLst/>
          </a:prstGeom>
          <a:noFill/>
        </p:spPr>
        <p:txBody>
          <a:bodyPr wrap="none" lIns="91440" tIns="45720" rIns="91440" bIns="45720">
            <a:spAutoFit/>
          </a:bodyPr>
          <a:lstStyle/>
          <a:p>
            <a:r>
              <a:rPr lang="ja-JP" altLang="en-US" sz="2400" b="1" spc="50" dirty="0">
                <a:ln w="9525" cmpd="sng">
                  <a:solidFill>
                    <a:srgbClr val="0070C0"/>
                  </a:solidFill>
                  <a:prstDash val="solid"/>
                </a:ln>
                <a:solidFill>
                  <a:srgbClr val="70AD47">
                    <a:tint val="1000"/>
                  </a:srgbClr>
                </a:solidFill>
                <a:effectLst>
                  <a:glow rad="38100">
                    <a:schemeClr val="accent1">
                      <a:alpha val="40000"/>
                    </a:schemeClr>
                  </a:glow>
                </a:effectLst>
              </a:rPr>
              <a:t>私たちは五島の地域医療に貢献し、</a:t>
            </a:r>
            <a:endParaRPr lang="en-US" altLang="ja-JP" sz="2400" b="1" spc="50" dirty="0">
              <a:ln w="9525" cmpd="sng">
                <a:solidFill>
                  <a:srgbClr val="0070C0"/>
                </a:solidFill>
                <a:prstDash val="solid"/>
              </a:ln>
              <a:solidFill>
                <a:srgbClr val="70AD47">
                  <a:tint val="1000"/>
                </a:srgbClr>
              </a:solidFill>
              <a:effectLst>
                <a:glow rad="38100">
                  <a:schemeClr val="accent1">
                    <a:alpha val="40000"/>
                  </a:schemeClr>
                </a:glow>
              </a:effectLst>
            </a:endParaRPr>
          </a:p>
          <a:p>
            <a:r>
              <a:rPr lang="ja-JP" altLang="en-US" sz="2400" b="1" spc="50" dirty="0">
                <a:ln w="9525" cmpd="sng">
                  <a:solidFill>
                    <a:srgbClr val="0070C0"/>
                  </a:solidFill>
                  <a:prstDash val="solid"/>
                </a:ln>
                <a:solidFill>
                  <a:srgbClr val="70AD47">
                    <a:tint val="1000"/>
                  </a:srgbClr>
                </a:solidFill>
                <a:effectLst>
                  <a:glow rad="38100">
                    <a:schemeClr val="accent1">
                      <a:alpha val="40000"/>
                    </a:schemeClr>
                  </a:glow>
                </a:effectLst>
              </a:rPr>
              <a:t>患者さんたちに信頼される医療を提供します</a:t>
            </a:r>
          </a:p>
        </p:txBody>
      </p:sp>
      <p:pic>
        <p:nvPicPr>
          <p:cNvPr id="6" name="１５">
            <a:hlinkClick r:id="" action="ppaction://media"/>
            <a:extLst>
              <a:ext uri="{FF2B5EF4-FFF2-40B4-BE49-F238E27FC236}">
                <a16:creationId xmlns:a16="http://schemas.microsoft.com/office/drawing/2014/main" id="{A26B532F-2A98-4430-77A8-167A7DC80562}"/>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656637" y="0"/>
            <a:ext cx="487363" cy="487363"/>
          </a:xfrm>
          <a:prstGeom prst="rect">
            <a:avLst/>
          </a:prstGeom>
        </p:spPr>
      </p:pic>
    </p:spTree>
    <p:extLst>
      <p:ext uri="{BB962C8B-B14F-4D97-AF65-F5344CB8AC3E}">
        <p14:creationId xmlns:p14="http://schemas.microsoft.com/office/powerpoint/2010/main" val="1527079426"/>
      </p:ext>
    </p:extLst>
  </p:cSld>
  <p:clrMapOvr>
    <a:masterClrMapping/>
  </p:clrMapOvr>
  <mc:AlternateContent xmlns:mc="http://schemas.openxmlformats.org/markup-compatibility/2006" xmlns:p14="http://schemas.microsoft.com/office/powerpoint/2010/main">
    <mc:Choice Requires="p14">
      <p:transition spd="slow" p14:dur="2000" advClick="0" advTm="26300"/>
    </mc:Choice>
    <mc:Fallback xmlns="">
      <p:transition spd="slow" advClick="0" advTm="26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95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コンテンツ プレースホルダー 3"/>
          <p:cNvPicPr>
            <a:picLocks noGrp="1" noChangeAspect="1"/>
          </p:cNvPicPr>
          <p:nvPr>
            <p:ph idx="1"/>
          </p:nvPr>
        </p:nvPicPr>
        <p:blipFill>
          <a:blip r:embed="rId5"/>
          <a:srcRect t="8599"/>
          <a:stretch>
            <a:fillRect/>
          </a:stretch>
        </p:blipFill>
        <p:spPr>
          <a:xfrm>
            <a:off x="282747" y="1737186"/>
            <a:ext cx="8128000" cy="4806655"/>
          </a:xfrm>
          <a:ln>
            <a:solidFill>
              <a:schemeClr val="accent3">
                <a:lumMod val="75000"/>
              </a:schemeClr>
            </a:solidFill>
          </a:ln>
        </p:spPr>
      </p:pic>
      <p:sp>
        <p:nvSpPr>
          <p:cNvPr id="16385" name="タイトル 1"/>
          <p:cNvSpPr>
            <a:spLocks noGrp="1"/>
          </p:cNvSpPr>
          <p:nvPr>
            <p:ph type="title"/>
          </p:nvPr>
        </p:nvSpPr>
        <p:spPr>
          <a:xfrm>
            <a:off x="1049215" y="18493"/>
            <a:ext cx="7045569" cy="970993"/>
          </a:xfrm>
        </p:spPr>
        <p:txBody>
          <a:bodyPr>
            <a:normAutofit/>
          </a:bodyPr>
          <a:lstStyle/>
          <a:p>
            <a:pPr eaLnBrk="1" hangingPunct="1"/>
            <a:r>
              <a:rPr lang="ja-JP" altLang="en-US" sz="40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HG丸ｺﾞｼｯｸM-PRO" panose="020F0600000000000000" pitchFamily="50" charset="-128"/>
                <a:ea typeface="HG丸ｺﾞｼｯｸM-PRO" panose="020F0600000000000000" pitchFamily="50" charset="-128"/>
              </a:rPr>
              <a:t>長崎県上五島病院</a:t>
            </a:r>
          </a:p>
        </p:txBody>
      </p:sp>
      <p:sp>
        <p:nvSpPr>
          <p:cNvPr id="2" name="フッター プレースホルダー 1">
            <a:extLst>
              <a:ext uri="{FF2B5EF4-FFF2-40B4-BE49-F238E27FC236}">
                <a16:creationId xmlns:a16="http://schemas.microsoft.com/office/drawing/2014/main" id="{8D38A343-E62B-A4BF-8FAB-7A1405C88A80}"/>
              </a:ext>
            </a:extLst>
          </p:cNvPr>
          <p:cNvSpPr>
            <a:spLocks noGrp="1"/>
          </p:cNvSpPr>
          <p:nvPr>
            <p:ph type="ftr" sz="quarter" idx="11"/>
          </p:nvPr>
        </p:nvSpPr>
        <p:spPr>
          <a:xfrm>
            <a:off x="2852005" y="6499489"/>
            <a:ext cx="2895600" cy="365125"/>
          </a:xfrm>
        </p:spPr>
        <p:txBody>
          <a:bodyPr/>
          <a:lstStyle/>
          <a:p>
            <a:r>
              <a:rPr kumimoji="1" lang="zh-TW" altLang="en-US" dirty="0"/>
              <a:t>長崎県病院企業団本部</a:t>
            </a:r>
            <a:endParaRPr kumimoji="1" lang="ja-JP" altLang="en-US" dirty="0"/>
          </a:p>
        </p:txBody>
      </p:sp>
      <p:sp>
        <p:nvSpPr>
          <p:cNvPr id="4" name="テキスト ボックス 3">
            <a:extLst>
              <a:ext uri="{FF2B5EF4-FFF2-40B4-BE49-F238E27FC236}">
                <a16:creationId xmlns:a16="http://schemas.microsoft.com/office/drawing/2014/main" id="{A17B6FA0-5653-FE39-6715-93F07DD52462}"/>
              </a:ext>
            </a:extLst>
          </p:cNvPr>
          <p:cNvSpPr txBox="1"/>
          <p:nvPr/>
        </p:nvSpPr>
        <p:spPr>
          <a:xfrm>
            <a:off x="282747" y="1995452"/>
            <a:ext cx="2286377" cy="259686"/>
          </a:xfrm>
          <a:prstGeom prst="rect">
            <a:avLst/>
          </a:prstGeom>
          <a:noFill/>
        </p:spPr>
        <p:txBody>
          <a:bodyPr wrap="square">
            <a:spAutoFit/>
          </a:bodyPr>
          <a:lstStyle/>
          <a:p>
            <a:pPr algn="just">
              <a:lnSpc>
                <a:spcPts val="1200"/>
              </a:lnSpc>
              <a:spcBef>
                <a:spcPts val="600"/>
              </a:spcBef>
              <a:spcAft>
                <a:spcPts val="600"/>
              </a:spcAft>
              <a:buNone/>
            </a:pPr>
            <a:r>
              <a:rPr lang="en-US" altLang="ja-JP" sz="2400" b="1" kern="100" spc="50" dirty="0">
                <a:ln w="9525" cmpd="sng">
                  <a:solidFill>
                    <a:srgbClr val="0000FF"/>
                  </a:solidFill>
                  <a:prstDash val="solid"/>
                </a:ln>
                <a:solidFill>
                  <a:srgbClr val="70AD47">
                    <a:tint val="1000"/>
                  </a:srgbClr>
                </a:solidFill>
                <a:effectLst>
                  <a:glow rad="38100">
                    <a:schemeClr val="accent1">
                      <a:alpha val="40000"/>
                    </a:schemeClr>
                  </a:glow>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ja-JP" sz="2400" b="1" kern="100" spc="50" dirty="0">
                <a:ln w="9525" cmpd="sng">
                  <a:solidFill>
                    <a:srgbClr val="0000FF"/>
                  </a:solidFill>
                  <a:prstDash val="solid"/>
                </a:ln>
                <a:solidFill>
                  <a:srgbClr val="70AD47">
                    <a:tint val="1000"/>
                  </a:srgbClr>
                </a:solidFill>
                <a:effectLst>
                  <a:glow rad="38100">
                    <a:schemeClr val="accent1">
                      <a:alpha val="40000"/>
                    </a:schemeClr>
                  </a:glow>
                </a:effectLst>
                <a:latin typeface="HG丸ｺﾞｼｯｸM-PRO" panose="020F0600000000000000" pitchFamily="50" charset="-128"/>
                <a:ea typeface="HG丸ｺﾞｼｯｸM-PRO" panose="020F0600000000000000" pitchFamily="50" charset="-128"/>
                <a:cs typeface="Times New Roman" panose="02020603050405020304" pitchFamily="18" charset="0"/>
              </a:rPr>
              <a:t>病院理念</a:t>
            </a:r>
            <a:r>
              <a:rPr lang="en-US" altLang="ja-JP" sz="2400" b="1" kern="100" spc="50" dirty="0">
                <a:ln w="9525" cmpd="sng">
                  <a:solidFill>
                    <a:srgbClr val="0000FF"/>
                  </a:solidFill>
                  <a:prstDash val="solid"/>
                </a:ln>
                <a:solidFill>
                  <a:srgbClr val="70AD47">
                    <a:tint val="1000"/>
                  </a:srgbClr>
                </a:solidFill>
                <a:effectLst>
                  <a:glow rad="38100">
                    <a:schemeClr val="accent1">
                      <a:alpha val="40000"/>
                    </a:schemeClr>
                  </a:glow>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endParaRPr lang="ja-JP" altLang="ja-JP" sz="2400" b="1" kern="100" spc="50" dirty="0">
              <a:ln w="9525" cmpd="sng">
                <a:solidFill>
                  <a:srgbClr val="0000FF"/>
                </a:solidFill>
                <a:prstDash val="solid"/>
              </a:ln>
              <a:solidFill>
                <a:srgbClr val="70AD47">
                  <a:tint val="1000"/>
                </a:srgbClr>
              </a:solidFill>
              <a:effectLst>
                <a:glow rad="38100">
                  <a:schemeClr val="accent1">
                    <a:alpha val="40000"/>
                  </a:schemeClr>
                </a:glow>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6" name="テキスト ボックス 5">
            <a:extLst>
              <a:ext uri="{FF2B5EF4-FFF2-40B4-BE49-F238E27FC236}">
                <a16:creationId xmlns:a16="http://schemas.microsoft.com/office/drawing/2014/main" id="{E8FE0A87-9DBA-370A-CDC5-821CC98A6A2B}"/>
              </a:ext>
            </a:extLst>
          </p:cNvPr>
          <p:cNvSpPr txBox="1"/>
          <p:nvPr/>
        </p:nvSpPr>
        <p:spPr>
          <a:xfrm>
            <a:off x="2205466" y="1951317"/>
            <a:ext cx="6244813" cy="255391"/>
          </a:xfrm>
          <a:prstGeom prst="rect">
            <a:avLst/>
          </a:prstGeom>
          <a:noFill/>
        </p:spPr>
        <p:txBody>
          <a:bodyPr wrap="square">
            <a:spAutoFit/>
          </a:bodyPr>
          <a:lstStyle/>
          <a:p>
            <a:pPr algn="just">
              <a:lnSpc>
                <a:spcPts val="1200"/>
              </a:lnSpc>
              <a:spcBef>
                <a:spcPts val="900"/>
              </a:spcBef>
              <a:spcAft>
                <a:spcPts val="900"/>
              </a:spcAft>
              <a:buNone/>
            </a:pPr>
            <a:r>
              <a:rPr lang="ja-JP" altLang="ja-JP" sz="1800" b="1" kern="100" spc="50" dirty="0">
                <a:ln w="9525" cmpd="sng">
                  <a:solidFill>
                    <a:srgbClr val="0070C0"/>
                  </a:solidFill>
                  <a:prstDash val="solid"/>
                </a:ln>
                <a:solidFill>
                  <a:srgbClr val="70AD47">
                    <a:tint val="1000"/>
                  </a:srgbClr>
                </a:solidFill>
                <a:effectLst>
                  <a:glow rad="38100">
                    <a:schemeClr val="accent1">
                      <a:alpha val="40000"/>
                    </a:schemeClr>
                  </a:glow>
                </a:effectLst>
                <a:latin typeface="ＭＳ Ｐゴシック" panose="020B0600070205080204" pitchFamily="50" charset="-128"/>
                <a:ea typeface="ＭＳ Ｐゴシック" panose="020B0600070205080204" pitchFamily="50" charset="-128"/>
                <a:cs typeface="Times New Roman" panose="02020603050405020304" pitchFamily="18" charset="0"/>
              </a:rPr>
              <a:t>　</a:t>
            </a:r>
            <a:r>
              <a:rPr lang="ja-JP" altLang="ja-JP" sz="2200" b="1" kern="100" spc="50" dirty="0">
                <a:ln w="9525" cmpd="sng">
                  <a:solidFill>
                    <a:srgbClr val="0070C0"/>
                  </a:solidFill>
                  <a:prstDash val="solid"/>
                </a:ln>
                <a:solidFill>
                  <a:srgbClr val="70AD47">
                    <a:tint val="1000"/>
                  </a:srgbClr>
                </a:solidFill>
                <a:effectLst>
                  <a:glow rad="38100">
                    <a:schemeClr val="accent1">
                      <a:alpha val="40000"/>
                    </a:schemeClr>
                  </a:glow>
                </a:effectLst>
                <a:latin typeface="ＭＳ Ｐゴシック" panose="020B0600070205080204" pitchFamily="50" charset="-128"/>
                <a:ea typeface="ＭＳ Ｐゴシック" panose="020B0600070205080204" pitchFamily="50" charset="-128"/>
                <a:cs typeface="Times New Roman" panose="02020603050405020304" pitchFamily="18" charset="0"/>
              </a:rPr>
              <a:t>地域と共に歩み、信頼され親しまれる病院</a:t>
            </a:r>
          </a:p>
        </p:txBody>
      </p:sp>
      <p:sp>
        <p:nvSpPr>
          <p:cNvPr id="7" name="テキスト ボックス 6">
            <a:extLst>
              <a:ext uri="{FF2B5EF4-FFF2-40B4-BE49-F238E27FC236}">
                <a16:creationId xmlns:a16="http://schemas.microsoft.com/office/drawing/2014/main" id="{B7CA9B87-B4B2-45B0-0037-93A51285EBD8}"/>
              </a:ext>
            </a:extLst>
          </p:cNvPr>
          <p:cNvSpPr txBox="1"/>
          <p:nvPr/>
        </p:nvSpPr>
        <p:spPr>
          <a:xfrm>
            <a:off x="1049215" y="1024782"/>
            <a:ext cx="7597200" cy="677108"/>
          </a:xfrm>
          <a:prstGeom prst="rect">
            <a:avLst/>
          </a:prstGeom>
          <a:noFill/>
        </p:spPr>
        <p:txBody>
          <a:bodyPr wrap="square">
            <a:spAutoFit/>
          </a:bodyPr>
          <a:lstStyle/>
          <a:p>
            <a:r>
              <a:rPr lang="en-US" altLang="ja-JP" sz="1600" dirty="0">
                <a:solidFill>
                  <a:srgbClr val="FF0000"/>
                </a:solidFill>
                <a:latin typeface="HG丸ｺﾞｼｯｸM-PRO" panose="020F0600000000000000" pitchFamily="50" charset="-128"/>
                <a:ea typeface="HG丸ｺﾞｼｯｸM-PRO" panose="020F0600000000000000" pitchFamily="50" charset="-128"/>
                <a:hlinkClick r:id="rId6" action="ppaction://hlinksldjump">
                  <a:extLst>
                    <a:ext uri="{A12FA001-AC4F-418D-AE19-62706E023703}">
                      <ahyp:hlinkClr xmlns:ahyp="http://schemas.microsoft.com/office/drawing/2018/hyperlinkcolor" val="tx"/>
                    </a:ext>
                  </a:extLst>
                </a:hlinkClick>
              </a:rPr>
              <a:t>※</a:t>
            </a:r>
            <a:r>
              <a:rPr lang="ja-JP" altLang="en-US" dirty="0">
                <a:latin typeface="HG丸ｺﾞｼｯｸM-PRO" panose="020F0600000000000000" pitchFamily="50" charset="-128"/>
                <a:ea typeface="HG丸ｺﾞｼｯｸM-PRO" panose="020F0600000000000000" pitchFamily="50" charset="-128"/>
                <a:hlinkClick r:id="rId6" action="ppaction://hlinksldjump">
                  <a:extLst>
                    <a:ext uri="{A12FA001-AC4F-418D-AE19-62706E023703}">
                      <ahyp:hlinkClr xmlns:ahyp="http://schemas.microsoft.com/office/drawing/2018/hyperlinkcolor" val="tx"/>
                    </a:ext>
                  </a:extLst>
                </a:hlinkClick>
              </a:rPr>
              <a:t>病院（看護部）の詳細については、下記の</a:t>
            </a:r>
            <a:r>
              <a:rPr lang="en-US" altLang="ja-JP" dirty="0">
                <a:latin typeface="HG丸ｺﾞｼｯｸM-PRO" panose="020F0600000000000000" pitchFamily="50" charset="-128"/>
                <a:ea typeface="HG丸ｺﾞｼｯｸM-PRO" panose="020F0600000000000000" pitchFamily="50" charset="-128"/>
                <a:hlinkClick r:id="rId6" action="ppaction://hlinksldjump">
                  <a:extLst>
                    <a:ext uri="{A12FA001-AC4F-418D-AE19-62706E023703}">
                      <ahyp:hlinkClr xmlns:ahyp="http://schemas.microsoft.com/office/drawing/2018/hyperlinkcolor" val="tx"/>
                    </a:ext>
                  </a:extLst>
                </a:hlinkClick>
              </a:rPr>
              <a:t>URL</a:t>
            </a:r>
            <a:r>
              <a:rPr lang="ja-JP" altLang="en-US" dirty="0">
                <a:latin typeface="HG丸ｺﾞｼｯｸM-PRO" panose="020F0600000000000000" pitchFamily="50" charset="-128"/>
                <a:ea typeface="HG丸ｺﾞｼｯｸM-PRO" panose="020F0600000000000000" pitchFamily="50" charset="-128"/>
                <a:hlinkClick r:id="rId6" action="ppaction://hlinksldjump">
                  <a:extLst>
                    <a:ext uri="{A12FA001-AC4F-418D-AE19-62706E023703}">
                      <ahyp:hlinkClr xmlns:ahyp="http://schemas.microsoft.com/office/drawing/2018/hyperlinkcolor" val="tx"/>
                    </a:ext>
                  </a:extLst>
                </a:hlinkClick>
              </a:rPr>
              <a:t>よりご参照ください　　</a:t>
            </a:r>
            <a:endParaRPr lang="en-US" altLang="ja-JP" sz="1600" dirty="0">
              <a:latin typeface="HG丸ｺﾞｼｯｸM-PRO" panose="020F0600000000000000" pitchFamily="50" charset="-128"/>
              <a:ea typeface="HG丸ｺﾞｼｯｸM-PRO" panose="020F0600000000000000" pitchFamily="50" charset="-128"/>
              <a:hlinkClick r:id="rId6" action="ppaction://hlinksldjump">
                <a:extLst>
                  <a:ext uri="{A12FA001-AC4F-418D-AE19-62706E023703}">
                    <ahyp:hlinkClr xmlns:ahyp="http://schemas.microsoft.com/office/drawing/2018/hyperlinkcolor" val="tx"/>
                  </a:ext>
                </a:extLst>
              </a:hlinkClick>
            </a:endParaRPr>
          </a:p>
          <a:p>
            <a:r>
              <a:rPr lang="ja-JP" altLang="en-US" dirty="0">
                <a:solidFill>
                  <a:srgbClr val="0000FF"/>
                </a:solidFill>
                <a:hlinkClick r:id="rId6" action="ppaction://hlinksldjump">
                  <a:extLst>
                    <a:ext uri="{A12FA001-AC4F-418D-AE19-62706E023703}">
                      <ahyp:hlinkClr xmlns:ahyp="http://schemas.microsoft.com/office/drawing/2018/hyperlinkcolor" val="tx"/>
                    </a:ext>
                  </a:extLst>
                </a:hlinkClick>
              </a:rPr>
              <a:t>　</a:t>
            </a:r>
            <a:r>
              <a:rPr lang="ja-JP" altLang="en-US" sz="2000" dirty="0">
                <a:solidFill>
                  <a:srgbClr val="0000FF"/>
                </a:solidFill>
                <a:hlinkClick r:id="rId6" action="ppaction://hlinksldjump">
                  <a:extLst>
                    <a:ext uri="{A12FA001-AC4F-418D-AE19-62706E023703}">
                      <ahyp:hlinkClr xmlns:ahyp="http://schemas.microsoft.com/office/drawing/2018/hyperlinkcolor" val="tx"/>
                    </a:ext>
                  </a:extLst>
                </a:hlinkClick>
              </a:rPr>
              <a:t>　</a:t>
            </a:r>
            <a:r>
              <a:rPr lang="en-US" altLang="ja-JP" sz="2000" dirty="0">
                <a:solidFill>
                  <a:srgbClr val="0000FF"/>
                </a:solidFill>
                <a:hlinkClick r:id="rId6" action="ppaction://hlinksldjump">
                  <a:extLst>
                    <a:ext uri="{A12FA001-AC4F-418D-AE19-62706E023703}">
                      <ahyp:hlinkClr xmlns:ahyp="http://schemas.microsoft.com/office/drawing/2018/hyperlinkcolor" val="tx"/>
                    </a:ext>
                  </a:extLst>
                </a:hlinkClick>
              </a:rPr>
              <a:t>https://www.kamigoto-hospital.jp/</a:t>
            </a:r>
            <a:endParaRPr lang="ja-JP" altLang="en-US" dirty="0">
              <a:solidFill>
                <a:srgbClr val="0000FF"/>
              </a:solidFill>
            </a:endParaRPr>
          </a:p>
        </p:txBody>
      </p:sp>
      <p:pic>
        <p:nvPicPr>
          <p:cNvPr id="3" name="１６">
            <a:hlinkClick r:id="" action="ppaction://media"/>
            <a:extLst>
              <a:ext uri="{FF2B5EF4-FFF2-40B4-BE49-F238E27FC236}">
                <a16:creationId xmlns:a16="http://schemas.microsoft.com/office/drawing/2014/main" id="{A507557F-D39A-8542-6E31-312EF31AB2C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656637" y="18493"/>
            <a:ext cx="487363" cy="487362"/>
          </a:xfrm>
          <a:prstGeom prst="rect">
            <a:avLst/>
          </a:prstGeom>
        </p:spPr>
      </p:pic>
    </p:spTree>
    <p:extLst>
      <p:ext uri="{BB962C8B-B14F-4D97-AF65-F5344CB8AC3E}">
        <p14:creationId xmlns:p14="http://schemas.microsoft.com/office/powerpoint/2010/main" val="3360012915"/>
      </p:ext>
    </p:extLst>
  </p:cSld>
  <p:clrMapOvr>
    <a:masterClrMapping/>
  </p:clrMapOvr>
  <mc:AlternateContent xmlns:mc="http://schemas.openxmlformats.org/markup-compatibility/2006" xmlns:p14="http://schemas.microsoft.com/office/powerpoint/2010/main">
    <mc:Choice Requires="p14">
      <p:transition spd="slow" p14:dur="2000" advClick="0" advTm="18000"/>
    </mc:Choice>
    <mc:Fallback xmlns="">
      <p:transition spd="slow" advClick="0" advTm="1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4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46DE25-EBE9-B3E3-6B6F-47C91CBBA969}"/>
              </a:ext>
            </a:extLst>
          </p:cNvPr>
          <p:cNvSpPr>
            <a:spLocks noGrp="1"/>
          </p:cNvSpPr>
          <p:nvPr>
            <p:ph type="title"/>
          </p:nvPr>
        </p:nvSpPr>
        <p:spPr>
          <a:xfrm>
            <a:off x="2495771" y="-6611"/>
            <a:ext cx="4152453" cy="885452"/>
          </a:xfrm>
        </p:spPr>
        <p:txBody>
          <a:bodyPr>
            <a:normAutofit/>
            <a:scene3d>
              <a:camera prst="orthographicFront"/>
              <a:lightRig rig="soft" dir="t">
                <a:rot lat="0" lon="0" rev="15600000"/>
              </a:lightRig>
            </a:scene3d>
            <a:sp3d extrusionH="57150" prstMaterial="softEdge">
              <a:bevelT w="25400" h="38100"/>
            </a:sp3d>
          </a:bodyPr>
          <a:lstStyle/>
          <a:p>
            <a:r>
              <a:rPr lang="ja-JP" altLang="en-US" sz="4000" b="1" dirty="0">
                <a:ln/>
                <a:solidFill>
                  <a:schemeClr val="accent4"/>
                </a:solidFill>
                <a:latin typeface="HG丸ｺﾞｼｯｸM-PRO" panose="020F0600000000000000" pitchFamily="50" charset="-128"/>
                <a:ea typeface="HG丸ｺﾞｼｯｸM-PRO" panose="020F0600000000000000" pitchFamily="50" charset="-128"/>
              </a:rPr>
              <a:t>長崎県対馬病院</a:t>
            </a:r>
            <a:endParaRPr kumimoji="1" lang="ja-JP" altLang="en-US" sz="4000" b="1" dirty="0">
              <a:ln/>
              <a:solidFill>
                <a:schemeClr val="accent4"/>
              </a:solidFill>
              <a:latin typeface="HG丸ｺﾞｼｯｸM-PRO" panose="020F0600000000000000" pitchFamily="50" charset="-128"/>
              <a:ea typeface="HG丸ｺﾞｼｯｸM-PRO" panose="020F0600000000000000" pitchFamily="50" charset="-128"/>
            </a:endParaRPr>
          </a:p>
        </p:txBody>
      </p:sp>
      <p:sp>
        <p:nvSpPr>
          <p:cNvPr id="4" name="フッター プレースホルダー 3">
            <a:extLst>
              <a:ext uri="{FF2B5EF4-FFF2-40B4-BE49-F238E27FC236}">
                <a16:creationId xmlns:a16="http://schemas.microsoft.com/office/drawing/2014/main" id="{3E790096-A4E6-B163-813F-F97A4BCD6A36}"/>
              </a:ext>
            </a:extLst>
          </p:cNvPr>
          <p:cNvSpPr>
            <a:spLocks noGrp="1"/>
          </p:cNvSpPr>
          <p:nvPr>
            <p:ph type="ftr" sz="quarter" idx="11"/>
          </p:nvPr>
        </p:nvSpPr>
        <p:spPr>
          <a:xfrm>
            <a:off x="3028947" y="6519559"/>
            <a:ext cx="3086100" cy="365125"/>
          </a:xfrm>
        </p:spPr>
        <p:txBody>
          <a:bodyPr/>
          <a:lstStyle/>
          <a:p>
            <a:r>
              <a:rPr kumimoji="1" lang="zh-TW" altLang="en-US" dirty="0"/>
              <a:t>長崎県病院企業団本部</a:t>
            </a:r>
            <a:endParaRPr kumimoji="1" lang="ja-JP" altLang="en-US" dirty="0"/>
          </a:p>
        </p:txBody>
      </p:sp>
      <p:pic>
        <p:nvPicPr>
          <p:cNvPr id="5" name="図プレースホルダー 21">
            <a:extLst>
              <a:ext uri="{FF2B5EF4-FFF2-40B4-BE49-F238E27FC236}">
                <a16:creationId xmlns:a16="http://schemas.microsoft.com/office/drawing/2014/main" id="{1298CCA7-955A-58E9-ECC9-FB16FC82865B}"/>
              </a:ext>
            </a:extLst>
          </p:cNvPr>
          <p:cNvPicPr>
            <a:picLocks noGrp="1" noChangeAspect="1"/>
          </p:cNvPicPr>
          <p:nvPr>
            <p:ph idx="1"/>
          </p:nvPr>
        </p:nvPicPr>
        <p:blipFill>
          <a:blip r:embed="rId5">
            <a:extLst>
              <a:ext uri="{28A0092B-C50C-407E-A947-70E740481C1C}">
                <a14:useLocalDpi xmlns:a14="http://schemas.microsoft.com/office/drawing/2010/main" val="0"/>
              </a:ext>
            </a:extLst>
          </a:blip>
          <a:srcRect l="24358" r="24358"/>
          <a:stretch>
            <a:fillRect/>
          </a:stretch>
        </p:blipFill>
        <p:spPr>
          <a:xfrm>
            <a:off x="171566" y="1585364"/>
            <a:ext cx="8800865" cy="4934195"/>
          </a:xfrm>
          <a:prstGeom prst="rect">
            <a:avLst/>
          </a:prstGeom>
        </p:spPr>
      </p:pic>
      <p:sp>
        <p:nvSpPr>
          <p:cNvPr id="12" name="テキスト ボックス 11">
            <a:extLst>
              <a:ext uri="{FF2B5EF4-FFF2-40B4-BE49-F238E27FC236}">
                <a16:creationId xmlns:a16="http://schemas.microsoft.com/office/drawing/2014/main" id="{F2A41247-AD43-E682-28A6-F1782510BDE8}"/>
              </a:ext>
            </a:extLst>
          </p:cNvPr>
          <p:cNvSpPr txBox="1"/>
          <p:nvPr/>
        </p:nvSpPr>
        <p:spPr>
          <a:xfrm>
            <a:off x="1248551" y="877478"/>
            <a:ext cx="8218842" cy="707886"/>
          </a:xfrm>
          <a:prstGeom prst="rect">
            <a:avLst/>
          </a:prstGeom>
          <a:noFill/>
        </p:spPr>
        <p:txBody>
          <a:bodyPr wrap="square">
            <a:spAutoFit/>
          </a:bodyPr>
          <a:lstStyle/>
          <a:p>
            <a:r>
              <a:rPr lang="en-US" altLang="ja-JP" sz="2000" dirty="0">
                <a:solidFill>
                  <a:srgbClr val="FF0000"/>
                </a:solidFill>
                <a:latin typeface="HG丸ｺﾞｼｯｸM-PRO" panose="020F0600000000000000" pitchFamily="50" charset="-128"/>
                <a:ea typeface="HG丸ｺﾞｼｯｸM-PRO" panose="020F0600000000000000" pitchFamily="50" charset="-128"/>
                <a:hlinkClick r:id="rId6">
                  <a:extLst>
                    <a:ext uri="{A12FA001-AC4F-418D-AE19-62706E023703}">
                      <ahyp:hlinkClr xmlns:ahyp="http://schemas.microsoft.com/office/drawing/2018/hyperlinkcolor" val="tx"/>
                    </a:ext>
                  </a:extLst>
                </a:hlinkClick>
              </a:rPr>
              <a:t>※</a:t>
            </a:r>
            <a:r>
              <a:rPr lang="ja-JP" altLang="en-US" sz="2000" dirty="0">
                <a:latin typeface="HG丸ｺﾞｼｯｸM-PRO" panose="020F0600000000000000" pitchFamily="50" charset="-128"/>
                <a:ea typeface="HG丸ｺﾞｼｯｸM-PRO" panose="020F0600000000000000" pitchFamily="50" charset="-128"/>
                <a:hlinkClick r:id="rId6">
                  <a:extLst>
                    <a:ext uri="{A12FA001-AC4F-418D-AE19-62706E023703}">
                      <ahyp:hlinkClr xmlns:ahyp="http://schemas.microsoft.com/office/drawing/2018/hyperlinkcolor" val="tx"/>
                    </a:ext>
                  </a:extLst>
                </a:hlinkClick>
              </a:rPr>
              <a:t>病院（看護部）の詳細は下記の</a:t>
            </a:r>
            <a:r>
              <a:rPr lang="en-US" altLang="ja-JP" sz="2000" dirty="0">
                <a:latin typeface="HG丸ｺﾞｼｯｸM-PRO" panose="020F0600000000000000" pitchFamily="50" charset="-128"/>
                <a:ea typeface="HG丸ｺﾞｼｯｸM-PRO" panose="020F0600000000000000" pitchFamily="50" charset="-128"/>
                <a:hlinkClick r:id="rId6">
                  <a:extLst>
                    <a:ext uri="{A12FA001-AC4F-418D-AE19-62706E023703}">
                      <ahyp:hlinkClr xmlns:ahyp="http://schemas.microsoft.com/office/drawing/2018/hyperlinkcolor" val="tx"/>
                    </a:ext>
                  </a:extLst>
                </a:hlinkClick>
              </a:rPr>
              <a:t>URL</a:t>
            </a:r>
            <a:r>
              <a:rPr lang="ja-JP" altLang="en-US" sz="2000" dirty="0">
                <a:latin typeface="HG丸ｺﾞｼｯｸM-PRO" panose="020F0600000000000000" pitchFamily="50" charset="-128"/>
                <a:ea typeface="HG丸ｺﾞｼｯｸM-PRO" panose="020F0600000000000000" pitchFamily="50" charset="-128"/>
                <a:hlinkClick r:id="rId6">
                  <a:extLst>
                    <a:ext uri="{A12FA001-AC4F-418D-AE19-62706E023703}">
                      <ahyp:hlinkClr xmlns:ahyp="http://schemas.microsoft.com/office/drawing/2018/hyperlinkcolor" val="tx"/>
                    </a:ext>
                  </a:extLst>
                </a:hlinkClick>
              </a:rPr>
              <a:t>よりご参照ください　　　</a:t>
            </a:r>
            <a:endParaRPr lang="en-US" altLang="ja-JP" sz="2000" dirty="0">
              <a:latin typeface="HG丸ｺﾞｼｯｸM-PRO" panose="020F0600000000000000" pitchFamily="50" charset="-128"/>
              <a:ea typeface="HG丸ｺﾞｼｯｸM-PRO" panose="020F0600000000000000" pitchFamily="50" charset="-128"/>
              <a:hlinkClick r:id="rId6">
                <a:extLst>
                  <a:ext uri="{A12FA001-AC4F-418D-AE19-62706E023703}">
                    <ahyp:hlinkClr xmlns:ahyp="http://schemas.microsoft.com/office/drawing/2018/hyperlinkcolor" val="tx"/>
                  </a:ext>
                </a:extLst>
              </a:hlinkClick>
            </a:endParaRPr>
          </a:p>
          <a:p>
            <a:r>
              <a:rPr lang="ja-JP" altLang="en-US" sz="2000" dirty="0">
                <a:solidFill>
                  <a:srgbClr val="0000FF"/>
                </a:solidFill>
                <a:latin typeface="HG丸ｺﾞｼｯｸM-PRO" panose="020F0600000000000000" pitchFamily="50" charset="-128"/>
                <a:ea typeface="HG丸ｺﾞｼｯｸM-PRO" panose="020F0600000000000000" pitchFamily="50" charset="-128"/>
                <a:hlinkClick r:id="rId6">
                  <a:extLst>
                    <a:ext uri="{A12FA001-AC4F-418D-AE19-62706E023703}">
                      <ahyp:hlinkClr xmlns:ahyp="http://schemas.microsoft.com/office/drawing/2018/hyperlinkcolor" val="tx"/>
                    </a:ext>
                  </a:extLst>
                </a:hlinkClick>
              </a:rPr>
              <a:t>　　</a:t>
            </a:r>
            <a:r>
              <a:rPr lang="en-US" altLang="ja-JP" sz="2000" dirty="0">
                <a:solidFill>
                  <a:srgbClr val="0000FF"/>
                </a:solidFill>
                <a:hlinkClick r:id="rId6">
                  <a:extLst>
                    <a:ext uri="{A12FA001-AC4F-418D-AE19-62706E023703}">
                      <ahyp:hlinkClr xmlns:ahyp="http://schemas.microsoft.com/office/drawing/2018/hyperlinkcolor" val="tx"/>
                    </a:ext>
                  </a:extLst>
                </a:hlinkClick>
              </a:rPr>
              <a:t>https://www.tsushima-hospital.jp/</a:t>
            </a:r>
            <a:endParaRPr lang="ja-JP" altLang="en-US" dirty="0">
              <a:solidFill>
                <a:srgbClr val="0000FF"/>
              </a:solidFill>
            </a:endParaRPr>
          </a:p>
        </p:txBody>
      </p:sp>
      <p:sp>
        <p:nvSpPr>
          <p:cNvPr id="15" name="テキスト ボックス 14">
            <a:extLst>
              <a:ext uri="{FF2B5EF4-FFF2-40B4-BE49-F238E27FC236}">
                <a16:creationId xmlns:a16="http://schemas.microsoft.com/office/drawing/2014/main" id="{6A3C6E2D-653B-8CF9-ACA8-311FE20532D8}"/>
              </a:ext>
            </a:extLst>
          </p:cNvPr>
          <p:cNvSpPr txBox="1"/>
          <p:nvPr/>
        </p:nvSpPr>
        <p:spPr>
          <a:xfrm>
            <a:off x="86725" y="1668489"/>
            <a:ext cx="2323652" cy="461665"/>
          </a:xfrm>
          <a:prstGeom prst="rect">
            <a:avLst/>
          </a:prstGeom>
          <a:noFill/>
        </p:spPr>
        <p:txBody>
          <a:bodyPr wrap="square" rtlCol="0">
            <a:spAutoFit/>
          </a:bodyPr>
          <a:lstStyle/>
          <a:p>
            <a:r>
              <a:rPr kumimoji="1" lang="en-US" altLang="ja-JP" sz="2400" b="1" dirty="0">
                <a:ln w="10160">
                  <a:solidFill>
                    <a:srgbClr val="0000FF"/>
                  </a:solidFill>
                  <a:prstDash val="solid"/>
                </a:ln>
                <a:solidFill>
                  <a:srgbClr val="FFFFFF"/>
                </a:solidFill>
                <a:effectLst>
                  <a:outerShdw blurRad="38100" dist="22860" dir="5400000" algn="tl" rotWithShape="0">
                    <a:srgbClr val="000000">
                      <a:alpha val="30000"/>
                    </a:srgbClr>
                  </a:outerShdw>
                </a:effectLst>
                <a:latin typeface="HG丸ｺﾞｼｯｸM-PRO" panose="020F0600000000000000" pitchFamily="50" charset="-128"/>
                <a:ea typeface="HG丸ｺﾞｼｯｸM-PRO" panose="020F0600000000000000" pitchFamily="50" charset="-128"/>
              </a:rPr>
              <a:t>【</a:t>
            </a:r>
            <a:r>
              <a:rPr kumimoji="1" lang="ja-JP" altLang="en-US" sz="2400" b="1" dirty="0">
                <a:ln w="10160">
                  <a:solidFill>
                    <a:srgbClr val="0000FF"/>
                  </a:solidFill>
                  <a:prstDash val="solid"/>
                </a:ln>
                <a:solidFill>
                  <a:srgbClr val="FFFFFF"/>
                </a:solidFill>
                <a:effectLst>
                  <a:outerShdw blurRad="38100" dist="22860" dir="5400000" algn="tl" rotWithShape="0">
                    <a:srgbClr val="000000">
                      <a:alpha val="30000"/>
                    </a:srgbClr>
                  </a:outerShdw>
                </a:effectLst>
                <a:latin typeface="HG丸ｺﾞｼｯｸM-PRO" panose="020F0600000000000000" pitchFamily="50" charset="-128"/>
                <a:ea typeface="HG丸ｺﾞｼｯｸM-PRO" panose="020F0600000000000000" pitchFamily="50" charset="-128"/>
              </a:rPr>
              <a:t>病院理念</a:t>
            </a:r>
            <a:r>
              <a:rPr kumimoji="1" lang="en-US" altLang="ja-JP" sz="2400" b="1" dirty="0">
                <a:ln w="10160">
                  <a:solidFill>
                    <a:srgbClr val="0000FF"/>
                  </a:solidFill>
                  <a:prstDash val="solid"/>
                </a:ln>
                <a:solidFill>
                  <a:srgbClr val="FFFFFF"/>
                </a:solidFill>
                <a:effectLst>
                  <a:outerShdw blurRad="38100" dist="22860" dir="5400000" algn="tl" rotWithShape="0">
                    <a:srgbClr val="000000">
                      <a:alpha val="30000"/>
                    </a:srgbClr>
                  </a:outerShdw>
                </a:effectLst>
                <a:latin typeface="HG丸ｺﾞｼｯｸM-PRO" panose="020F0600000000000000" pitchFamily="50" charset="-128"/>
                <a:ea typeface="HG丸ｺﾞｼｯｸM-PRO" panose="020F0600000000000000" pitchFamily="50" charset="-128"/>
              </a:rPr>
              <a:t>】</a:t>
            </a:r>
            <a:endParaRPr kumimoji="1" lang="ja-JP" altLang="en-US" sz="2400" b="1" dirty="0">
              <a:ln w="10160">
                <a:solidFill>
                  <a:srgbClr val="0000FF"/>
                </a:solidFill>
                <a:prstDash val="solid"/>
              </a:ln>
              <a:solidFill>
                <a:srgbClr val="FFFFFF"/>
              </a:solidFill>
              <a:effectLst>
                <a:outerShdw blurRad="38100" dist="22860" dir="5400000" algn="tl" rotWithShape="0">
                  <a:srgbClr val="000000">
                    <a:alpha val="30000"/>
                  </a:srgbClr>
                </a:outerShdw>
              </a:effectLst>
              <a:latin typeface="HG丸ｺﾞｼｯｸM-PRO" panose="020F0600000000000000" pitchFamily="50" charset="-128"/>
              <a:ea typeface="HG丸ｺﾞｼｯｸM-PRO" panose="020F0600000000000000" pitchFamily="50" charset="-128"/>
            </a:endParaRPr>
          </a:p>
        </p:txBody>
      </p:sp>
      <p:sp>
        <p:nvSpPr>
          <p:cNvPr id="16" name="テキスト ボックス 15">
            <a:extLst>
              <a:ext uri="{FF2B5EF4-FFF2-40B4-BE49-F238E27FC236}">
                <a16:creationId xmlns:a16="http://schemas.microsoft.com/office/drawing/2014/main" id="{D909E49C-25DD-8A26-A78B-7322E0318DB0}"/>
              </a:ext>
            </a:extLst>
          </p:cNvPr>
          <p:cNvSpPr txBox="1"/>
          <p:nvPr/>
        </p:nvSpPr>
        <p:spPr>
          <a:xfrm>
            <a:off x="1903991" y="1668489"/>
            <a:ext cx="7068440" cy="1107996"/>
          </a:xfrm>
          <a:prstGeom prst="rect">
            <a:avLst/>
          </a:prstGeom>
          <a:noFill/>
        </p:spPr>
        <p:txBody>
          <a:bodyPr wrap="square" rtlCol="0">
            <a:spAutoFit/>
          </a:bodyPr>
          <a:lstStyle/>
          <a:p>
            <a:r>
              <a:rPr kumimoji="1" lang="ja-JP" altLang="en-US" sz="2200" b="1" dirty="0">
                <a:ln w="10160">
                  <a:solidFill>
                    <a:srgbClr val="0070C0"/>
                  </a:solidFill>
                  <a:prstDash val="solid"/>
                </a:ln>
                <a:solidFill>
                  <a:srgbClr val="FFFFFF"/>
                </a:solidFill>
                <a:effectLst>
                  <a:outerShdw blurRad="38100" dist="22860" dir="5400000" algn="tl" rotWithShape="0">
                    <a:srgbClr val="000000">
                      <a:alpha val="30000"/>
                    </a:srgbClr>
                  </a:outerShdw>
                </a:effectLst>
                <a:latin typeface="ＭＳ Ｐゴシック" panose="020B0600070205080204" pitchFamily="50" charset="-128"/>
                <a:ea typeface="ＭＳ Ｐゴシック" panose="020B0600070205080204" pitchFamily="50" charset="-128"/>
              </a:rPr>
              <a:t>私たち対馬の職員は、「対馬の人々が、泣きながら生まれ、　健やかに育ち、朗らかに働き、穏やかに老いて、安らかに</a:t>
            </a:r>
            <a:endParaRPr kumimoji="1" lang="en-US" altLang="ja-JP" sz="2200" b="1" dirty="0">
              <a:ln w="10160">
                <a:solidFill>
                  <a:srgbClr val="0070C0"/>
                </a:solidFill>
                <a:prstDash val="solid"/>
              </a:ln>
              <a:solidFill>
                <a:srgbClr val="FFFFFF"/>
              </a:solidFill>
              <a:effectLst>
                <a:outerShdw blurRad="38100" dist="22860" dir="5400000" algn="tl" rotWithShape="0">
                  <a:srgbClr val="000000">
                    <a:alpha val="30000"/>
                  </a:srgbClr>
                </a:outerShdw>
              </a:effectLst>
              <a:latin typeface="ＭＳ Ｐゴシック" panose="020B0600070205080204" pitchFamily="50" charset="-128"/>
              <a:ea typeface="ＭＳ Ｐゴシック" panose="020B0600070205080204" pitchFamily="50" charset="-128"/>
            </a:endParaRPr>
          </a:p>
          <a:p>
            <a:r>
              <a:rPr kumimoji="1" lang="ja-JP" altLang="en-US" sz="2200" b="1" dirty="0">
                <a:ln w="10160">
                  <a:solidFill>
                    <a:srgbClr val="0070C0"/>
                  </a:solidFill>
                  <a:prstDash val="solid"/>
                </a:ln>
                <a:solidFill>
                  <a:srgbClr val="FFFFFF"/>
                </a:solidFill>
                <a:effectLst>
                  <a:outerShdw blurRad="38100" dist="22860" dir="5400000" algn="tl" rotWithShape="0">
                    <a:srgbClr val="000000">
                      <a:alpha val="30000"/>
                    </a:srgbClr>
                  </a:outerShdw>
                </a:effectLst>
                <a:latin typeface="ＭＳ Ｐゴシック" panose="020B0600070205080204" pitchFamily="50" charset="-128"/>
                <a:ea typeface="ＭＳ Ｐゴシック" panose="020B0600070205080204" pitchFamily="50" charset="-128"/>
              </a:rPr>
              <a:t>人生を終えること」ができるように支援します。</a:t>
            </a:r>
          </a:p>
        </p:txBody>
      </p:sp>
      <p:pic>
        <p:nvPicPr>
          <p:cNvPr id="3" name="１７">
            <a:hlinkClick r:id="" action="ppaction://media"/>
            <a:extLst>
              <a:ext uri="{FF2B5EF4-FFF2-40B4-BE49-F238E27FC236}">
                <a16:creationId xmlns:a16="http://schemas.microsoft.com/office/drawing/2014/main" id="{DE67B5A2-5B97-D6E1-9FBE-B9479859AF6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656638" y="-6611"/>
            <a:ext cx="487362" cy="487363"/>
          </a:xfrm>
          <a:prstGeom prst="rect">
            <a:avLst/>
          </a:prstGeom>
        </p:spPr>
      </p:pic>
    </p:spTree>
    <p:extLst>
      <p:ext uri="{BB962C8B-B14F-4D97-AF65-F5344CB8AC3E}">
        <p14:creationId xmlns:p14="http://schemas.microsoft.com/office/powerpoint/2010/main" val="2336952623"/>
      </p:ext>
    </p:extLst>
  </p:cSld>
  <p:clrMapOvr>
    <a:masterClrMapping/>
  </p:clrMapOvr>
  <mc:AlternateContent xmlns:mc="http://schemas.openxmlformats.org/markup-compatibility/2006" xmlns:p14="http://schemas.microsoft.com/office/powerpoint/2010/main">
    <mc:Choice Requires="p14">
      <p:transition spd="slow" p14:dur="2000" advClick="0" advTm="16000"/>
    </mc:Choice>
    <mc:Fallback xmlns="">
      <p:transition spd="slow" advClick="0" advTm="1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3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95536" y="296470"/>
            <a:ext cx="8507288" cy="5996859"/>
          </a:xfrm>
        </p:spPr>
        <p:style>
          <a:lnRef idx="2">
            <a:schemeClr val="accent1"/>
          </a:lnRef>
          <a:fillRef idx="1">
            <a:schemeClr val="lt1"/>
          </a:fillRef>
          <a:effectRef idx="0">
            <a:schemeClr val="accent1"/>
          </a:effectRef>
          <a:fontRef idx="minor">
            <a:schemeClr val="dk1"/>
          </a:fontRef>
        </p:style>
        <p:txBody>
          <a:bodyPr>
            <a:normAutofit/>
          </a:bodyPr>
          <a:lstStyle/>
          <a:p>
            <a:pPr marL="0" indent="0">
              <a:buNone/>
            </a:pPr>
            <a:r>
              <a:rPr kumimoji="1" lang="ja-JP" altLang="en-US" sz="3300" b="1" dirty="0">
                <a:solidFill>
                  <a:srgbClr val="000099"/>
                </a:solidFill>
                <a:latin typeface="HG丸ｺﾞｼｯｸM-PRO" panose="020F0600000000000000" pitchFamily="50" charset="-128"/>
                <a:ea typeface="HG丸ｺﾞｼｯｸM-PRO" panose="020F0600000000000000" pitchFamily="50" charset="-128"/>
              </a:rPr>
              <a:t>☆事務手続き（人事関係）</a:t>
            </a:r>
            <a:r>
              <a:rPr kumimoji="1" lang="ja-JP" altLang="en-US" sz="2000" b="1" dirty="0">
                <a:solidFill>
                  <a:srgbClr val="000099"/>
                </a:solidFill>
                <a:latin typeface="HG丸ｺﾞｼｯｸM-PRO" panose="020F0600000000000000" pitchFamily="50" charset="-128"/>
                <a:ea typeface="HG丸ｺﾞｼｯｸM-PRO" panose="020F0600000000000000" pitchFamily="50" charset="-128"/>
              </a:rPr>
              <a:t>＊一般的な例＊</a:t>
            </a:r>
            <a:endParaRPr kumimoji="1" lang="en-US" altLang="ja-JP" sz="2000" b="1" dirty="0">
              <a:solidFill>
                <a:srgbClr val="000099"/>
              </a:solidFill>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1</a:t>
            </a:r>
            <a:r>
              <a:rPr lang="ja-JP" altLang="en-US" sz="2000" dirty="0">
                <a:latin typeface="HG丸ｺﾞｼｯｸM-PRO" panose="020F0600000000000000" pitchFamily="50" charset="-128"/>
                <a:ea typeface="HG丸ｺﾞｼｯｸM-PRO" panose="020F0600000000000000" pitchFamily="50" charset="-128"/>
              </a:rPr>
              <a:t>）現職場（都市部の病院）を</a:t>
            </a:r>
            <a:r>
              <a:rPr lang="ja-JP" altLang="en-US" sz="2000" b="1" dirty="0">
                <a:solidFill>
                  <a:srgbClr val="C00000"/>
                </a:solidFill>
                <a:latin typeface="HG丸ｺﾞｼｯｸM-PRO" panose="020F0600000000000000" pitchFamily="50" charset="-128"/>
                <a:ea typeface="HG丸ｺﾞｼｯｸM-PRO" panose="020F0600000000000000" pitchFamily="50" charset="-128"/>
              </a:rPr>
              <a:t>退職</a:t>
            </a:r>
            <a:r>
              <a:rPr lang="ja-JP" altLang="en-US" sz="2000" dirty="0">
                <a:latin typeface="HG丸ｺﾞｼｯｸM-PRO" panose="020F0600000000000000" pitchFamily="50" charset="-128"/>
                <a:ea typeface="HG丸ｺﾞｼｯｸM-PRO" panose="020F0600000000000000" pitchFamily="50" charset="-128"/>
              </a:rPr>
              <a:t>し、長崎県病院企業団に</a:t>
            </a:r>
            <a:r>
              <a:rPr lang="ja-JP" altLang="en-US" sz="2000" b="1" dirty="0">
                <a:solidFill>
                  <a:srgbClr val="C00000"/>
                </a:solidFill>
                <a:latin typeface="HG丸ｺﾞｼｯｸM-PRO" panose="020F0600000000000000" pitchFamily="50" charset="-128"/>
                <a:ea typeface="HG丸ｺﾞｼｯｸM-PRO" panose="020F0600000000000000" pitchFamily="50" charset="-128"/>
              </a:rPr>
              <a:t>採用</a:t>
            </a:r>
            <a:r>
              <a:rPr lang="ja-JP" altLang="en-US" sz="2000" dirty="0">
                <a:latin typeface="HG丸ｺﾞｼｯｸM-PRO" panose="020F0600000000000000" pitchFamily="50" charset="-128"/>
                <a:ea typeface="HG丸ｺﾞｼｯｸM-PRO" panose="020F0600000000000000" pitchFamily="50" charset="-128"/>
              </a:rPr>
              <a:t>する</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2</a:t>
            </a:r>
            <a:r>
              <a:rPr lang="ja-JP" altLang="en-US" sz="2000" dirty="0">
                <a:latin typeface="HG丸ｺﾞｼｯｸM-PRO" panose="020F0600000000000000" pitchFamily="50" charset="-128"/>
                <a:ea typeface="HG丸ｺﾞｼｯｸM-PRO" panose="020F0600000000000000" pitchFamily="50" charset="-128"/>
              </a:rPr>
              <a:t>）長崎県病院企業団の離島病院に勤務（基本１年間）</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kumimoji="1" lang="ja-JP" altLang="en-US" sz="2000" dirty="0">
                <a:latin typeface="HG丸ｺﾞｼｯｸM-PRO" panose="020F0600000000000000" pitchFamily="50" charset="-128"/>
                <a:ea typeface="HG丸ｺﾞｼｯｸM-PRO" panose="020F0600000000000000" pitchFamily="50" charset="-128"/>
              </a:rPr>
              <a:t>　　 その後</a:t>
            </a:r>
            <a:r>
              <a:rPr lang="ja-JP" altLang="en-US" sz="2000" dirty="0">
                <a:latin typeface="HG丸ｺﾞｼｯｸM-PRO" panose="020F0600000000000000" pitchFamily="50" charset="-128"/>
                <a:ea typeface="HG丸ｺﾞｼｯｸM-PRO" panose="020F0600000000000000" pitchFamily="50" charset="-128"/>
              </a:rPr>
              <a:t>長崎県病院企業団を</a:t>
            </a:r>
            <a:r>
              <a:rPr lang="ja-JP" altLang="en-US" sz="2000" b="1" dirty="0">
                <a:solidFill>
                  <a:srgbClr val="C00000"/>
                </a:solidFill>
                <a:latin typeface="HG丸ｺﾞｼｯｸM-PRO" panose="020F0600000000000000" pitchFamily="50" charset="-128"/>
                <a:ea typeface="HG丸ｺﾞｼｯｸM-PRO" panose="020F0600000000000000" pitchFamily="50" charset="-128"/>
              </a:rPr>
              <a:t>退職</a:t>
            </a:r>
            <a:r>
              <a:rPr lang="ja-JP" altLang="en-US" sz="2000" dirty="0">
                <a:latin typeface="HG丸ｺﾞｼｯｸM-PRO" panose="020F0600000000000000" pitchFamily="50" charset="-128"/>
                <a:ea typeface="HG丸ｺﾞｼｯｸM-PRO" panose="020F0600000000000000" pitchFamily="50" charset="-128"/>
              </a:rPr>
              <a:t>し、元の職場（都市部の病院）</a:t>
            </a:r>
            <a:r>
              <a:rPr lang="ja-JP" altLang="en-US" sz="2000" b="1" dirty="0">
                <a:solidFill>
                  <a:srgbClr val="C00000"/>
                </a:solidFill>
                <a:latin typeface="HG丸ｺﾞｼｯｸM-PRO" panose="020F0600000000000000" pitchFamily="50" charset="-128"/>
                <a:ea typeface="HG丸ｺﾞｼｯｸM-PRO" panose="020F0600000000000000" pitchFamily="50" charset="-128"/>
              </a:rPr>
              <a:t>復職</a:t>
            </a:r>
            <a:endParaRPr lang="en-US" altLang="ja-JP" sz="2000" b="1" dirty="0">
              <a:solidFill>
                <a:srgbClr val="C00000"/>
              </a:solidFill>
              <a:latin typeface="HG丸ｺﾞｼｯｸM-PRO" panose="020F0600000000000000" pitchFamily="50" charset="-128"/>
              <a:ea typeface="HG丸ｺﾞｼｯｸM-PRO" panose="020F0600000000000000" pitchFamily="50" charset="-128"/>
            </a:endParaRPr>
          </a:p>
          <a:p>
            <a:pPr marL="0" indent="0">
              <a:buNone/>
            </a:pPr>
            <a:r>
              <a:rPr lang="ja-JP" altLang="en-US" sz="2000" b="1" dirty="0">
                <a:latin typeface="HG丸ｺﾞｼｯｸM-PRO" panose="020F0600000000000000" pitchFamily="50" charset="-128"/>
                <a:ea typeface="HG丸ｺﾞｼｯｸM-PRO" panose="020F0600000000000000" pitchFamily="50" charset="-128"/>
              </a:rPr>
              <a:t>　　 </a:t>
            </a:r>
            <a:r>
              <a:rPr lang="ja-JP" altLang="en-US" sz="2000" dirty="0">
                <a:latin typeface="HG丸ｺﾞｼｯｸM-PRO" panose="020F0600000000000000" pitchFamily="50" charset="-128"/>
                <a:ea typeface="HG丸ｺﾞｼｯｸM-PRO" panose="020F0600000000000000" pitchFamily="50" charset="-128"/>
              </a:rPr>
              <a:t>する</a:t>
            </a:r>
            <a:r>
              <a:rPr lang="ja-JP" altLang="en-US" sz="2000" b="1" dirty="0">
                <a:latin typeface="HG丸ｺﾞｼｯｸM-PRO" panose="020F0600000000000000" pitchFamily="50" charset="-128"/>
                <a:ea typeface="HG丸ｺﾞｼｯｸM-PRO" panose="020F0600000000000000" pitchFamily="50" charset="-128"/>
              </a:rPr>
              <a:t>（退職手当等の継続）</a:t>
            </a:r>
            <a:endParaRPr lang="en-US" altLang="ja-JP" sz="2000" b="1" dirty="0">
              <a:latin typeface="HG丸ｺﾞｼｯｸM-PRO" panose="020F0600000000000000" pitchFamily="50" charset="-128"/>
              <a:ea typeface="HG丸ｺﾞｼｯｸM-PRO" panose="020F0600000000000000" pitchFamily="50" charset="-128"/>
            </a:endParaRPr>
          </a:p>
          <a:p>
            <a:pPr marL="0" indent="0">
              <a:buNone/>
            </a:pPr>
            <a:r>
              <a:rPr lang="ja-JP" altLang="en-US" sz="2000" b="1" dirty="0">
                <a:latin typeface="HG丸ｺﾞｼｯｸM-PRO" panose="020F0600000000000000" pitchFamily="50" charset="-128"/>
                <a:ea typeface="HG丸ｺﾞｼｯｸM-PRO" panose="020F0600000000000000" pitchFamily="50" charset="-128"/>
              </a:rPr>
              <a:t>　　</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3300" b="1" dirty="0">
                <a:solidFill>
                  <a:srgbClr val="000099"/>
                </a:solidFill>
                <a:latin typeface="HG丸ｺﾞｼｯｸM-PRO" panose="020F0600000000000000" pitchFamily="50" charset="-128"/>
                <a:ea typeface="HG丸ｺﾞｼｯｸM-PRO" panose="020F0600000000000000" pitchFamily="50" charset="-128"/>
              </a:rPr>
              <a:t>☆給与等</a:t>
            </a:r>
            <a:endParaRPr lang="en-US" altLang="ja-JP" sz="3300" b="1" dirty="0">
              <a:solidFill>
                <a:srgbClr val="000099"/>
              </a:solidFill>
              <a:latin typeface="HG丸ｺﾞｼｯｸM-PRO" panose="020F0600000000000000" pitchFamily="50" charset="-128"/>
              <a:ea typeface="HG丸ｺﾞｼｯｸM-PRO" panose="020F0600000000000000" pitchFamily="50" charset="-128"/>
            </a:endParaRPr>
          </a:p>
          <a:p>
            <a:pPr marL="0" indent="0">
              <a:buNone/>
            </a:pPr>
            <a:r>
              <a:rPr lang="ja-JP" altLang="en-US" sz="26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1</a:t>
            </a:r>
            <a:r>
              <a:rPr lang="ja-JP" altLang="en-US" sz="2000" dirty="0">
                <a:latin typeface="HG丸ｺﾞｼｯｸM-PRO" panose="020F0600000000000000" pitchFamily="50" charset="-128"/>
                <a:ea typeface="HG丸ｺﾞｼｯｸM-PRO" panose="020F0600000000000000" pitchFamily="50" charset="-128"/>
              </a:rPr>
              <a:t>）給与は、長崎県病院企業団規定を適用</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2</a:t>
            </a:r>
            <a:r>
              <a:rPr lang="ja-JP" altLang="en-US" sz="2000" dirty="0">
                <a:latin typeface="HG丸ｺﾞｼｯｸM-PRO" panose="020F0600000000000000" pitchFamily="50" charset="-128"/>
                <a:ea typeface="HG丸ｺﾞｼｯｸM-PRO" panose="020F0600000000000000" pitchFamily="50" charset="-128"/>
              </a:rPr>
              <a:t>）手当として、</a:t>
            </a:r>
            <a:r>
              <a:rPr lang="ja-JP" altLang="en-US" sz="2000" b="1" dirty="0">
                <a:latin typeface="HG丸ｺﾞｼｯｸM-PRO" panose="020F0600000000000000" pitchFamily="50" charset="-128"/>
                <a:ea typeface="HG丸ｺﾞｼｯｸM-PRO" panose="020F0600000000000000" pitchFamily="50" charset="-128"/>
              </a:rPr>
              <a:t>離島地域加算</a:t>
            </a:r>
            <a:r>
              <a:rPr lang="ja-JP" altLang="en-US" sz="2000" dirty="0">
                <a:latin typeface="HG丸ｺﾞｼｯｸM-PRO" panose="020F0600000000000000" pitchFamily="50" charset="-128"/>
                <a:ea typeface="HG丸ｺﾞｼｯｸM-PRO" panose="020F0600000000000000" pitchFamily="50" charset="-128"/>
              </a:rPr>
              <a:t>を追記区分により支給する　</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（したがって前職と比較して本人への</a:t>
            </a:r>
            <a:r>
              <a:rPr lang="ja-JP" altLang="en-US" sz="2000" b="1" dirty="0">
                <a:latin typeface="HG丸ｺﾞｼｯｸM-PRO" panose="020F0600000000000000" pitchFamily="50" charset="-128"/>
                <a:ea typeface="HG丸ｺﾞｼｯｸM-PRO" panose="020F0600000000000000" pitchFamily="50" charset="-128"/>
              </a:rPr>
              <a:t>優遇措置</a:t>
            </a:r>
            <a:r>
              <a:rPr lang="ja-JP" altLang="en-US" sz="2000" dirty="0">
                <a:latin typeface="HG丸ｺﾞｼｯｸM-PRO" panose="020F0600000000000000" pitchFamily="50" charset="-128"/>
                <a:ea typeface="HG丸ｺﾞｼｯｸM-PRO" panose="020F0600000000000000" pitchFamily="50" charset="-128"/>
              </a:rPr>
              <a:t>となる）</a:t>
            </a:r>
            <a:endParaRPr lang="en-US" altLang="ja-JP" sz="2200" dirty="0">
              <a:latin typeface="HG丸ｺﾞｼｯｸM-PRO" panose="020F0600000000000000" pitchFamily="50" charset="-128"/>
              <a:ea typeface="HG丸ｺﾞｼｯｸM-PRO" panose="020F0600000000000000" pitchFamily="50" charset="-128"/>
            </a:endParaRPr>
          </a:p>
          <a:p>
            <a:pPr marL="0" indent="0">
              <a:buNone/>
            </a:pPr>
            <a:r>
              <a:rPr lang="ja-JP" altLang="en-US" sz="22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3</a:t>
            </a:r>
            <a:r>
              <a:rPr lang="ja-JP" altLang="en-US" sz="2000" dirty="0">
                <a:latin typeface="HG丸ｺﾞｼｯｸM-PRO" panose="020F0600000000000000" pitchFamily="50" charset="-128"/>
                <a:ea typeface="HG丸ｺﾞｼｯｸM-PRO" panose="020F0600000000000000" pitchFamily="50" charset="-128"/>
              </a:rPr>
              <a:t>）退職金は</a:t>
            </a:r>
            <a:r>
              <a:rPr lang="ja-JP" altLang="en-US" sz="2000" b="1" dirty="0">
                <a:latin typeface="HG丸ｺﾞｼｯｸM-PRO" panose="020F0600000000000000" pitchFamily="50" charset="-128"/>
                <a:ea typeface="HG丸ｺﾞｼｯｸM-PRO" panose="020F0600000000000000" pitchFamily="50" charset="-128"/>
              </a:rPr>
              <a:t>通算</a:t>
            </a:r>
            <a:r>
              <a:rPr lang="ja-JP" altLang="en-US" sz="2000" dirty="0">
                <a:latin typeface="HG丸ｺﾞｼｯｸM-PRO" panose="020F0600000000000000" pitchFamily="50" charset="-128"/>
                <a:ea typeface="HG丸ｺﾞｼｯｸM-PRO" panose="020F0600000000000000" pitchFamily="50" charset="-128"/>
              </a:rPr>
              <a:t>する</a:t>
            </a:r>
            <a:r>
              <a:rPr lang="ja-JP" altLang="en-US" sz="2000" dirty="0">
                <a:solidFill>
                  <a:schemeClr val="tx1"/>
                </a:solidFill>
                <a:latin typeface="HG丸ｺﾞｼｯｸM-PRO" panose="020F0600000000000000" pitchFamily="50" charset="-128"/>
                <a:ea typeface="HG丸ｺﾞｼｯｸM-PRO" panose="020F0600000000000000" pitchFamily="50" charset="-128"/>
              </a:rPr>
              <a:t>（切れ目なく継続）</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4</a:t>
            </a:r>
            <a:r>
              <a:rPr lang="ja-JP" altLang="en-US" sz="2000" dirty="0">
                <a:latin typeface="HG丸ｺﾞｼｯｸM-PRO" panose="020F0600000000000000" pitchFamily="50" charset="-128"/>
                <a:ea typeface="HG丸ｺﾞｼｯｸM-PRO" panose="020F0600000000000000" pitchFamily="50" charset="-128"/>
              </a:rPr>
              <a:t>）保険及び年金は、長崎県病院企業団規定を適用</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endParaRPr kumimoji="1" lang="ja-JP" altLang="en-US" sz="2800" dirty="0">
              <a:latin typeface="HG丸ｺﾞｼｯｸM-PRO" panose="020F0600000000000000" pitchFamily="50" charset="-128"/>
              <a:ea typeface="HG丸ｺﾞｼｯｸM-PRO" panose="020F0600000000000000" pitchFamily="50" charset="-128"/>
            </a:endParaRPr>
          </a:p>
        </p:txBody>
      </p:sp>
      <p:sp>
        <p:nvSpPr>
          <p:cNvPr id="8" name="フッター プレースホルダー 7">
            <a:extLst>
              <a:ext uri="{FF2B5EF4-FFF2-40B4-BE49-F238E27FC236}">
                <a16:creationId xmlns:a16="http://schemas.microsoft.com/office/drawing/2014/main" id="{8C9A6408-B9FE-43D0-2914-8866204AB1AF}"/>
              </a:ext>
            </a:extLst>
          </p:cNvPr>
          <p:cNvSpPr>
            <a:spLocks noGrp="1"/>
          </p:cNvSpPr>
          <p:nvPr>
            <p:ph type="ftr" sz="quarter" idx="11"/>
          </p:nvPr>
        </p:nvSpPr>
        <p:spPr>
          <a:xfrm>
            <a:off x="3201380" y="6293329"/>
            <a:ext cx="2895600" cy="365125"/>
          </a:xfrm>
        </p:spPr>
        <p:txBody>
          <a:bodyPr/>
          <a:lstStyle/>
          <a:p>
            <a:r>
              <a:rPr kumimoji="1" lang="zh-TW" altLang="en-US" dirty="0"/>
              <a:t>長崎県病院企業団本部</a:t>
            </a:r>
            <a:endParaRPr kumimoji="1" lang="ja-JP" altLang="en-US" dirty="0"/>
          </a:p>
        </p:txBody>
      </p:sp>
      <p:pic>
        <p:nvPicPr>
          <p:cNvPr id="2" name="１８">
            <a:hlinkClick r:id="" action="ppaction://media"/>
            <a:extLst>
              <a:ext uri="{FF2B5EF4-FFF2-40B4-BE49-F238E27FC236}">
                <a16:creationId xmlns:a16="http://schemas.microsoft.com/office/drawing/2014/main" id="{5A92EFAB-6CA1-6517-BCDB-B6FDC64C81A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56637" y="0"/>
            <a:ext cx="487363" cy="487363"/>
          </a:xfrm>
          <a:prstGeom prst="rect">
            <a:avLst/>
          </a:prstGeom>
        </p:spPr>
      </p:pic>
    </p:spTree>
    <p:extLst>
      <p:ext uri="{BB962C8B-B14F-4D97-AF65-F5344CB8AC3E}">
        <p14:creationId xmlns:p14="http://schemas.microsoft.com/office/powerpoint/2010/main" val="549476097"/>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31161" y="288860"/>
            <a:ext cx="8681677" cy="6204016"/>
          </a:xfrm>
          <a:ln/>
        </p:spPr>
        <p:style>
          <a:lnRef idx="2">
            <a:schemeClr val="accent1"/>
          </a:lnRef>
          <a:fillRef idx="1">
            <a:schemeClr val="lt1"/>
          </a:fillRef>
          <a:effectRef idx="0">
            <a:schemeClr val="accent1"/>
          </a:effectRef>
          <a:fontRef idx="minor">
            <a:schemeClr val="dk1"/>
          </a:fontRef>
        </p:style>
        <p:txBody>
          <a:bodyPr>
            <a:noAutofit/>
          </a:bodyPr>
          <a:lstStyle/>
          <a:p>
            <a:pPr marL="0" indent="0">
              <a:buNone/>
            </a:pPr>
            <a:r>
              <a:rPr lang="ja-JP" altLang="en-US" sz="2600" b="1" dirty="0">
                <a:latin typeface="HG丸ｺﾞｼｯｸM-PRO" panose="020F0600000000000000" pitchFamily="50" charset="-128"/>
                <a:ea typeface="HG丸ｺﾞｼｯｸM-PRO" panose="020F0600000000000000" pitchFamily="50" charset="-128"/>
              </a:rPr>
              <a:t>☆休暇：</a:t>
            </a:r>
            <a:r>
              <a:rPr lang="en-US" altLang="ja-JP" sz="2600" dirty="0">
                <a:latin typeface="HG丸ｺﾞｼｯｸM-PRO" panose="020F0600000000000000" pitchFamily="50" charset="-128"/>
                <a:ea typeface="HG丸ｺﾞｼｯｸM-PRO" panose="020F0600000000000000" pitchFamily="50" charset="-128"/>
              </a:rPr>
              <a:t>4</a:t>
            </a:r>
            <a:r>
              <a:rPr lang="ja-JP" altLang="en-US" sz="2600" dirty="0">
                <a:latin typeface="HG丸ｺﾞｼｯｸM-PRO" panose="020F0600000000000000" pitchFamily="50" charset="-128"/>
                <a:ea typeface="HG丸ｺﾞｼｯｸM-PRO" panose="020F0600000000000000" pitchFamily="50" charset="-128"/>
              </a:rPr>
              <a:t>週</a:t>
            </a:r>
            <a:r>
              <a:rPr lang="en-US" altLang="ja-JP" sz="2600" dirty="0">
                <a:latin typeface="HG丸ｺﾞｼｯｸM-PRO" panose="020F0600000000000000" pitchFamily="50" charset="-128"/>
                <a:ea typeface="HG丸ｺﾞｼｯｸM-PRO" panose="020F0600000000000000" pitchFamily="50" charset="-128"/>
              </a:rPr>
              <a:t>8</a:t>
            </a:r>
            <a:r>
              <a:rPr lang="ja-JP" altLang="en-US" sz="2600" dirty="0">
                <a:latin typeface="HG丸ｺﾞｼｯｸM-PRO" panose="020F0600000000000000" pitchFamily="50" charset="-128"/>
                <a:ea typeface="HG丸ｺﾞｼｯｸM-PRO" panose="020F0600000000000000" pitchFamily="50" charset="-128"/>
              </a:rPr>
              <a:t>休</a:t>
            </a:r>
            <a:endParaRPr lang="en-US" altLang="ja-JP" sz="2600" dirty="0">
              <a:latin typeface="HG丸ｺﾞｼｯｸM-PRO" panose="020F0600000000000000" pitchFamily="50" charset="-128"/>
              <a:ea typeface="HG丸ｺﾞｼｯｸM-PRO" panose="020F0600000000000000" pitchFamily="50" charset="-128"/>
            </a:endParaRPr>
          </a:p>
          <a:p>
            <a:pPr marL="0" indent="0">
              <a:buNone/>
            </a:pPr>
            <a:r>
              <a:rPr lang="ja-JP" altLang="en-US" sz="24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1</a:t>
            </a:r>
            <a:r>
              <a:rPr lang="ja-JP" altLang="en-US" sz="2000" dirty="0">
                <a:latin typeface="HG丸ｺﾞｼｯｸM-PRO" panose="020F0600000000000000" pitchFamily="50" charset="-128"/>
                <a:ea typeface="HG丸ｺﾞｼｯｸM-PRO" panose="020F0600000000000000" pitchFamily="50" charset="-128"/>
              </a:rPr>
              <a:t>）年休；</a:t>
            </a:r>
            <a:r>
              <a:rPr lang="en-US" altLang="ja-JP" sz="2000" dirty="0">
                <a:latin typeface="HG丸ｺﾞｼｯｸM-PRO" panose="020F0600000000000000" pitchFamily="50" charset="-128"/>
                <a:ea typeface="HG丸ｺﾞｼｯｸM-PRO" panose="020F0600000000000000" pitchFamily="50" charset="-128"/>
              </a:rPr>
              <a:t>4</a:t>
            </a:r>
            <a:r>
              <a:rPr lang="ja-JP" altLang="en-US" sz="2000" dirty="0">
                <a:latin typeface="HG丸ｺﾞｼｯｸM-PRO" panose="020F0600000000000000" pitchFamily="50" charset="-128"/>
                <a:ea typeface="HG丸ｺﾞｼｯｸM-PRO" panose="020F0600000000000000" pitchFamily="50" charset="-128"/>
              </a:rPr>
              <a:t>月から</a:t>
            </a:r>
            <a:r>
              <a:rPr lang="en-US" altLang="ja-JP" sz="2000" dirty="0">
                <a:latin typeface="HG丸ｺﾞｼｯｸM-PRO" panose="020F0600000000000000" pitchFamily="50" charset="-128"/>
                <a:ea typeface="HG丸ｺﾞｼｯｸM-PRO" panose="020F0600000000000000" pitchFamily="50" charset="-128"/>
              </a:rPr>
              <a:t>20</a:t>
            </a:r>
            <a:r>
              <a:rPr lang="ja-JP" altLang="en-US" sz="2000" dirty="0">
                <a:latin typeface="HG丸ｺﾞｼｯｸM-PRO" panose="020F0600000000000000" pitchFamily="50" charset="-128"/>
                <a:ea typeface="HG丸ｺﾞｼｯｸM-PRO" panose="020F0600000000000000" pitchFamily="50" charset="-128"/>
              </a:rPr>
              <a:t>日（</a:t>
            </a:r>
            <a:r>
              <a:rPr lang="ja-JP" altLang="ja-JP" sz="2000" dirty="0">
                <a:latin typeface="HG丸ｺﾞｼｯｸM-PRO" panose="020F0600000000000000" pitchFamily="50" charset="-128"/>
                <a:ea typeface="HG丸ｺﾞｼｯｸM-PRO" panose="020F0600000000000000" pitchFamily="50" charset="-128"/>
              </a:rPr>
              <a:t>翌年</a:t>
            </a:r>
            <a:r>
              <a:rPr lang="en-US" altLang="ja-JP" sz="2000" dirty="0">
                <a:latin typeface="HG丸ｺﾞｼｯｸM-PRO" panose="020F0600000000000000" pitchFamily="50" charset="-128"/>
                <a:ea typeface="HG丸ｺﾞｼｯｸM-PRO" panose="020F0600000000000000" pitchFamily="50" charset="-128"/>
              </a:rPr>
              <a:t>4</a:t>
            </a:r>
            <a:r>
              <a:rPr lang="ja-JP" altLang="ja-JP" sz="2000" dirty="0">
                <a:latin typeface="HG丸ｺﾞｼｯｸM-PRO" panose="020F0600000000000000" pitchFamily="50" charset="-128"/>
                <a:ea typeface="HG丸ｺﾞｼｯｸM-PRO" panose="020F0600000000000000" pitchFamily="50" charset="-128"/>
              </a:rPr>
              <a:t>月～</a:t>
            </a:r>
            <a:r>
              <a:rPr lang="en-US" altLang="ja-JP" sz="2000" dirty="0">
                <a:latin typeface="HG丸ｺﾞｼｯｸM-PRO" panose="020F0600000000000000" pitchFamily="50" charset="-128"/>
                <a:ea typeface="HG丸ｺﾞｼｯｸM-PRO" panose="020F0600000000000000" pitchFamily="50" charset="-128"/>
              </a:rPr>
              <a:t>20</a:t>
            </a:r>
            <a:r>
              <a:rPr lang="ja-JP" altLang="ja-JP" sz="2000" dirty="0">
                <a:latin typeface="HG丸ｺﾞｼｯｸM-PRO" panose="020F0600000000000000" pitchFamily="50" charset="-128"/>
                <a:ea typeface="HG丸ｺﾞｼｯｸM-PRO" panose="020F0600000000000000" pitchFamily="50" charset="-128"/>
              </a:rPr>
              <a:t>日＋前年残日数</a:t>
            </a:r>
            <a:r>
              <a:rPr lang="ja-JP" altLang="en-US" sz="2000" dirty="0">
                <a:latin typeface="HG丸ｺﾞｼｯｸM-PRO" panose="020F0600000000000000" pitchFamily="50" charset="-128"/>
                <a:ea typeface="HG丸ｺﾞｼｯｸM-PRO" panose="020F0600000000000000" pitchFamily="50" charset="-128"/>
              </a:rPr>
              <a:t>）　　</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2</a:t>
            </a:r>
            <a:r>
              <a:rPr lang="ja-JP" altLang="en-US" sz="2000" dirty="0">
                <a:latin typeface="HG丸ｺﾞｼｯｸM-PRO" panose="020F0600000000000000" pitchFamily="50" charset="-128"/>
                <a:ea typeface="HG丸ｺﾞｼｯｸM-PRO" panose="020F0600000000000000" pitchFamily="50" charset="-128"/>
              </a:rPr>
              <a:t>）夏季休暇；</a:t>
            </a:r>
            <a:r>
              <a:rPr lang="en-US" altLang="ja-JP" sz="2000" dirty="0">
                <a:latin typeface="HG丸ｺﾞｼｯｸM-PRO" panose="020F0600000000000000" pitchFamily="50" charset="-128"/>
                <a:ea typeface="HG丸ｺﾞｼｯｸM-PRO" panose="020F0600000000000000" pitchFamily="50" charset="-128"/>
              </a:rPr>
              <a:t>5</a:t>
            </a:r>
            <a:r>
              <a:rPr lang="ja-JP" altLang="en-US" sz="2000" dirty="0">
                <a:latin typeface="HG丸ｺﾞｼｯｸM-PRO" panose="020F0600000000000000" pitchFamily="50" charset="-128"/>
                <a:ea typeface="HG丸ｺﾞｼｯｸM-PRO" panose="020F0600000000000000" pitchFamily="50" charset="-128"/>
              </a:rPr>
              <a:t>日 </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3</a:t>
            </a:r>
            <a:r>
              <a:rPr lang="ja-JP" altLang="en-US" sz="2000" dirty="0">
                <a:latin typeface="HG丸ｺﾞｼｯｸM-PRO" panose="020F0600000000000000" pitchFamily="50" charset="-128"/>
                <a:ea typeface="HG丸ｺﾞｼｯｸM-PRO" panose="020F0600000000000000" pitchFamily="50" charset="-128"/>
              </a:rPr>
              <a:t>）</a:t>
            </a:r>
            <a:r>
              <a:rPr lang="ja-JP" altLang="ja-JP" sz="2000" dirty="0">
                <a:solidFill>
                  <a:srgbClr val="0340EB"/>
                </a:solidFill>
                <a:latin typeface="HG丸ｺﾞｼｯｸM-PRO" panose="020F0600000000000000" pitchFamily="50" charset="-128"/>
                <a:ea typeface="HG丸ｺﾞｼｯｸM-PRO" panose="020F0600000000000000" pitchFamily="50" charset="-128"/>
              </a:rPr>
              <a:t>リフレッシュ休暇</a:t>
            </a:r>
            <a:r>
              <a:rPr lang="ja-JP" altLang="en-US" sz="2000" dirty="0">
                <a:solidFill>
                  <a:srgbClr val="0340EB"/>
                </a:solidFill>
                <a:latin typeface="HG丸ｺﾞｼｯｸM-PRO" panose="020F0600000000000000" pitchFamily="50" charset="-128"/>
                <a:ea typeface="HG丸ｺﾞｼｯｸM-PRO" panose="020F0600000000000000" pitchFamily="50" charset="-128"/>
              </a:rPr>
              <a:t>：</a:t>
            </a:r>
            <a:r>
              <a:rPr lang="en-US" altLang="ja-JP" sz="2000" dirty="0">
                <a:latin typeface="HG丸ｺﾞｼｯｸM-PRO" panose="020F0600000000000000" pitchFamily="50" charset="-128"/>
                <a:ea typeface="HG丸ｺﾞｼｯｸM-PRO" panose="020F0600000000000000" pitchFamily="50" charset="-128"/>
              </a:rPr>
              <a:t>35</a:t>
            </a:r>
            <a:r>
              <a:rPr lang="ja-JP" altLang="en-US" sz="2000" dirty="0">
                <a:latin typeface="HG丸ｺﾞｼｯｸM-PRO" panose="020F0600000000000000" pitchFamily="50" charset="-128"/>
                <a:ea typeface="HG丸ｺﾞｼｯｸM-PRO" panose="020F0600000000000000" pitchFamily="50" charset="-128"/>
              </a:rPr>
              <a:t>歳以上。</a:t>
            </a:r>
            <a:r>
              <a:rPr lang="en-US" altLang="ja-JP" sz="2000" dirty="0">
                <a:latin typeface="HG丸ｺﾞｼｯｸM-PRO" panose="020F0600000000000000" pitchFamily="50" charset="-128"/>
                <a:ea typeface="HG丸ｺﾞｼｯｸM-PRO" panose="020F0600000000000000" pitchFamily="50" charset="-128"/>
              </a:rPr>
              <a:t>35</a:t>
            </a:r>
            <a:r>
              <a:rPr lang="ja-JP" altLang="ja-JP" sz="2000" dirty="0">
                <a:latin typeface="HG丸ｺﾞｼｯｸM-PRO" panose="020F0600000000000000" pitchFamily="50" charset="-128"/>
                <a:ea typeface="HG丸ｺﾞｼｯｸM-PRO" panose="020F0600000000000000" pitchFamily="50" charset="-128"/>
              </a:rPr>
              <a:t>才・</a:t>
            </a:r>
            <a:r>
              <a:rPr lang="en-US" altLang="ja-JP" sz="2000" dirty="0">
                <a:latin typeface="HG丸ｺﾞｼｯｸM-PRO" panose="020F0600000000000000" pitchFamily="50" charset="-128"/>
                <a:ea typeface="HG丸ｺﾞｼｯｸM-PRO" panose="020F0600000000000000" pitchFamily="50" charset="-128"/>
              </a:rPr>
              <a:t>45</a:t>
            </a:r>
            <a:r>
              <a:rPr lang="ja-JP" altLang="ja-JP" sz="2000" dirty="0">
                <a:latin typeface="HG丸ｺﾞｼｯｸM-PRO" panose="020F0600000000000000" pitchFamily="50" charset="-128"/>
                <a:ea typeface="HG丸ｺﾞｼｯｸM-PRO" panose="020F0600000000000000" pitchFamily="50" charset="-128"/>
              </a:rPr>
              <a:t>才・</a:t>
            </a:r>
            <a:r>
              <a:rPr lang="en-US" altLang="ja-JP" sz="2000" dirty="0">
                <a:latin typeface="HG丸ｺﾞｼｯｸM-PRO" panose="020F0600000000000000" pitchFamily="50" charset="-128"/>
                <a:ea typeface="HG丸ｺﾞｼｯｸM-PRO" panose="020F0600000000000000" pitchFamily="50" charset="-128"/>
              </a:rPr>
              <a:t>55</a:t>
            </a:r>
            <a:r>
              <a:rPr lang="ja-JP" altLang="ja-JP" sz="2000" dirty="0">
                <a:latin typeface="HG丸ｺﾞｼｯｸM-PRO" panose="020F0600000000000000" pitchFamily="50" charset="-128"/>
                <a:ea typeface="HG丸ｺﾞｼｯｸM-PRO" panose="020F0600000000000000" pitchFamily="50" charset="-128"/>
              </a:rPr>
              <a:t>才時</a:t>
            </a:r>
            <a:r>
              <a:rPr lang="ja-JP" altLang="en-US" sz="2000" dirty="0">
                <a:latin typeface="HG丸ｺﾞｼｯｸM-PRO" panose="020F0600000000000000" pitchFamily="50" charset="-128"/>
                <a:ea typeface="HG丸ｺﾞｼｯｸM-PRO" panose="020F0600000000000000" pitchFamily="50" charset="-128"/>
              </a:rPr>
              <a:t>年度に</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ja-JP" altLang="ja-JP" sz="2000" dirty="0">
                <a:latin typeface="HG丸ｺﾞｼｯｸM-PRO" panose="020F0600000000000000" pitchFamily="50" charset="-128"/>
                <a:ea typeface="HG丸ｺﾞｼｯｸM-PRO" panose="020F0600000000000000" pitchFamily="50" charset="-128"/>
              </a:rPr>
              <a:t>５日間あり</a:t>
            </a:r>
            <a:r>
              <a:rPr lang="ja-JP" altLang="en-US" sz="2000" dirty="0">
                <a:latin typeface="HG丸ｺﾞｼｯｸM-PRO" panose="020F0600000000000000" pitchFamily="50" charset="-128"/>
                <a:ea typeface="HG丸ｺﾞｼｯｸM-PRO" panose="020F0600000000000000" pitchFamily="50" charset="-128"/>
              </a:rPr>
              <a:t>。勤務希望可（ほぼ</a:t>
            </a:r>
            <a:r>
              <a:rPr lang="en-US" altLang="ja-JP" sz="2000" dirty="0">
                <a:latin typeface="HG丸ｺﾞｼｯｸM-PRO" panose="020F0600000000000000" pitchFamily="50" charset="-128"/>
                <a:ea typeface="HG丸ｺﾞｼｯｸM-PRO" panose="020F0600000000000000" pitchFamily="50" charset="-128"/>
              </a:rPr>
              <a:t>100</a:t>
            </a:r>
            <a:r>
              <a:rPr lang="ja-JP" altLang="en-US" sz="2000" dirty="0">
                <a:latin typeface="HG丸ｺﾞｼｯｸM-PRO" panose="020F0600000000000000" pitchFamily="50" charset="-128"/>
                <a:ea typeface="HG丸ｺﾞｼｯｸM-PRO" panose="020F0600000000000000" pitchFamily="50" charset="-128"/>
              </a:rPr>
              <a:t>％実現）</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600" dirty="0">
                <a:latin typeface="HG丸ｺﾞｼｯｸM-PRO" panose="020F0600000000000000" pitchFamily="50" charset="-128"/>
                <a:ea typeface="HG丸ｺﾞｼｯｸM-PRO" panose="020F0600000000000000" pitchFamily="50" charset="-128"/>
              </a:rPr>
              <a:t>☆教育関連：</a:t>
            </a:r>
            <a:endParaRPr lang="en-US" altLang="ja-JP" sz="2600" dirty="0">
              <a:latin typeface="HG丸ｺﾞｼｯｸM-PRO" panose="020F0600000000000000" pitchFamily="50" charset="-128"/>
              <a:ea typeface="HG丸ｺﾞｼｯｸM-PRO" panose="020F0600000000000000" pitchFamily="50" charset="-128"/>
            </a:endParaRPr>
          </a:p>
          <a:p>
            <a:pPr marL="0" indent="0">
              <a:buNone/>
            </a:pPr>
            <a:r>
              <a:rPr lang="ja-JP" altLang="en-US" sz="26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1</a:t>
            </a:r>
            <a:r>
              <a:rPr lang="ja-JP" altLang="en-US" sz="2000" dirty="0">
                <a:latin typeface="HG丸ｺﾞｼｯｸM-PRO" panose="020F0600000000000000" pitchFamily="50" charset="-128"/>
                <a:ea typeface="HG丸ｺﾞｼｯｸM-PRO" panose="020F0600000000000000" pitchFamily="50" charset="-128"/>
              </a:rPr>
              <a:t>）企業団キャリアラダー（</a:t>
            </a:r>
            <a:r>
              <a:rPr lang="en-US" altLang="ja-JP" sz="2000" dirty="0">
                <a:latin typeface="HG丸ｺﾞｼｯｸM-PRO" panose="020F0600000000000000" pitchFamily="50" charset="-128"/>
                <a:ea typeface="HG丸ｺﾞｼｯｸM-PRO" panose="020F0600000000000000" pitchFamily="50" charset="-128"/>
              </a:rPr>
              <a:t>JNA</a:t>
            </a:r>
            <a:r>
              <a:rPr lang="ja-JP" altLang="en-US" sz="2000" dirty="0">
                <a:latin typeface="HG丸ｺﾞｼｯｸM-PRO" panose="020F0600000000000000" pitchFamily="50" charset="-128"/>
                <a:ea typeface="HG丸ｺﾞｼｯｸM-PRO" panose="020F0600000000000000" pitchFamily="50" charset="-128"/>
              </a:rPr>
              <a:t>参考に企業団病院で作成）</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2</a:t>
            </a:r>
            <a:r>
              <a:rPr lang="ja-JP" altLang="en-US" sz="2000" dirty="0">
                <a:latin typeface="HG丸ｺﾞｼｯｸM-PRO" panose="020F0600000000000000" pitchFamily="50" charset="-128"/>
                <a:ea typeface="HG丸ｺﾞｼｯｸM-PRO" panose="020F0600000000000000" pitchFamily="50" charset="-128"/>
              </a:rPr>
              <a:t>）認定看護師、診療看護師在籍（今後も増加予定）</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3</a:t>
            </a:r>
            <a:r>
              <a:rPr lang="ja-JP" altLang="en-US" sz="2000" dirty="0">
                <a:latin typeface="HG丸ｺﾞｼｯｸM-PRO" panose="020F0600000000000000" pitchFamily="50" charset="-128"/>
                <a:ea typeface="HG丸ｺﾞｼｯｸM-PRO" panose="020F0600000000000000" pitchFamily="50" charset="-128"/>
              </a:rPr>
              <a:t>）通信教育：学研ナーシングサポート導入（全看護職員使用可）</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4</a:t>
            </a:r>
            <a:r>
              <a:rPr lang="ja-JP" altLang="en-US" sz="2000" dirty="0">
                <a:latin typeface="HG丸ｺﾞｼｯｸM-PRO" panose="020F0600000000000000" pitchFamily="50" charset="-128"/>
                <a:ea typeface="HG丸ｺﾞｼｯｸM-PRO" panose="020F0600000000000000" pitchFamily="50" charset="-128"/>
              </a:rPr>
              <a:t>）各部署、図書室にもインターネット装備</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１回／年　院内研究発表会、および島外の学会発表</a:t>
            </a: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1</a:t>
            </a:r>
            <a:r>
              <a:rPr lang="ja-JP" altLang="en-US" sz="2000" dirty="0">
                <a:latin typeface="HG丸ｺﾞｼｯｸM-PRO" panose="020F0600000000000000" pitchFamily="50" charset="-128"/>
                <a:ea typeface="HG丸ｺﾞｼｯｸM-PRO" panose="020F0600000000000000" pitchFamily="50" charset="-128"/>
              </a:rPr>
              <a:t>回／年　長崎県地域医療研究会（</a:t>
            </a:r>
            <a:r>
              <a:rPr lang="ja-JP" altLang="en-US" sz="2000" dirty="0">
                <a:solidFill>
                  <a:srgbClr val="333333"/>
                </a:solidFill>
                <a:latin typeface="HG丸ｺﾞｼｯｸM-PRO" panose="020F0600000000000000" pitchFamily="50" charset="-128"/>
                <a:ea typeface="HG丸ｺﾞｼｯｸM-PRO" panose="020F0600000000000000" pitchFamily="50" charset="-128"/>
              </a:rPr>
              <a:t>昭和</a:t>
            </a:r>
            <a:r>
              <a:rPr lang="en-US" altLang="ja-JP" sz="2000" dirty="0">
                <a:solidFill>
                  <a:srgbClr val="333333"/>
                </a:solidFill>
                <a:latin typeface="HG丸ｺﾞｼｯｸM-PRO" panose="020F0600000000000000" pitchFamily="50" charset="-128"/>
                <a:ea typeface="HG丸ｺﾞｼｯｸM-PRO" panose="020F0600000000000000" pitchFamily="50" charset="-128"/>
              </a:rPr>
              <a:t>54</a:t>
            </a:r>
            <a:r>
              <a:rPr lang="ja-JP" altLang="en-US" sz="2000" dirty="0">
                <a:solidFill>
                  <a:srgbClr val="333333"/>
                </a:solidFill>
                <a:latin typeface="HG丸ｺﾞｼｯｸM-PRO" panose="020F0600000000000000" pitchFamily="50" charset="-128"/>
                <a:ea typeface="HG丸ｺﾞｼｯｸM-PRO" panose="020F0600000000000000" pitchFamily="50" charset="-128"/>
              </a:rPr>
              <a:t>年から毎年開催）</a:t>
            </a:r>
            <a:endParaRPr lang="en-US" altLang="ja-JP" sz="2000" dirty="0">
              <a:solidFill>
                <a:srgbClr val="333333"/>
              </a:solidFill>
              <a:latin typeface="HG丸ｺﾞｼｯｸM-PRO" panose="020F0600000000000000" pitchFamily="50" charset="-128"/>
              <a:ea typeface="HG丸ｺﾞｼｯｸM-PRO" panose="020F0600000000000000" pitchFamily="50" charset="-128"/>
            </a:endParaRPr>
          </a:p>
          <a:p>
            <a:pPr marL="0" indent="0">
              <a:buNone/>
            </a:pPr>
            <a:endParaRPr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600" dirty="0">
                <a:solidFill>
                  <a:schemeClr val="tx1"/>
                </a:solidFill>
                <a:latin typeface="HG丸ｺﾞｼｯｸM-PRO" panose="020F0600000000000000" pitchFamily="50" charset="-128"/>
                <a:ea typeface="HG丸ｺﾞｼｯｸM-PRO" panose="020F0600000000000000" pitchFamily="50" charset="-128"/>
              </a:rPr>
              <a:t>☆看護記録；</a:t>
            </a:r>
            <a:r>
              <a:rPr lang="ja-JP" altLang="en-US" sz="2000" dirty="0">
                <a:solidFill>
                  <a:schemeClr val="tx1"/>
                </a:solidFill>
                <a:latin typeface="HG丸ｺﾞｼｯｸM-PRO" panose="020F0600000000000000" pitchFamily="50" charset="-128"/>
                <a:ea typeface="HG丸ｺﾞｼｯｸM-PRO" panose="020F0600000000000000" pitchFamily="50" charset="-128"/>
              </a:rPr>
              <a:t>標準看護計画、疾患別・症状別看護計画を使用。　　　　　　　</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marL="0" indent="0">
              <a:buNone/>
            </a:pPr>
            <a:r>
              <a:rPr lang="ja-JP" altLang="en-US" sz="2000" dirty="0">
                <a:solidFill>
                  <a:schemeClr val="tx1"/>
                </a:solidFill>
                <a:latin typeface="HG丸ｺﾞｼｯｸM-PRO" panose="020F0600000000000000" pitchFamily="50" charset="-128"/>
                <a:ea typeface="HG丸ｺﾞｼｯｸM-PRO" panose="020F0600000000000000" pitchFamily="50" charset="-128"/>
              </a:rPr>
              <a:t>　　　              電子カルテ導入（ベンダーは、各病院異なる）</a:t>
            </a:r>
            <a:endParaRPr lang="en-US" altLang="ja-JP" sz="1800" dirty="0">
              <a:solidFill>
                <a:srgbClr val="FF0000"/>
              </a:solidFill>
              <a:latin typeface="HG丸ｺﾞｼｯｸM-PRO" panose="020F0600000000000000" pitchFamily="50" charset="-128"/>
              <a:ea typeface="HG丸ｺﾞｼｯｸM-PRO" panose="020F0600000000000000" pitchFamily="50" charset="-128"/>
            </a:endParaRPr>
          </a:p>
          <a:p>
            <a:pPr marL="0" indent="0">
              <a:buNone/>
            </a:pPr>
            <a:endParaRPr lang="en-US" altLang="ja-JP" sz="2000" dirty="0">
              <a:solidFill>
                <a:srgbClr val="FF0000"/>
              </a:solidFill>
              <a:latin typeface="HG丸ｺﾞｼｯｸM-PRO" panose="020F0600000000000000" pitchFamily="50" charset="-128"/>
              <a:ea typeface="HG丸ｺﾞｼｯｸM-PRO" panose="020F0600000000000000" pitchFamily="50" charset="-128"/>
            </a:endParaRPr>
          </a:p>
          <a:p>
            <a:pPr marL="0" indent="0">
              <a:buNone/>
            </a:pPr>
            <a:endParaRPr lang="en-US" altLang="ja-JP" sz="2000" dirty="0">
              <a:latin typeface="HG丸ｺﾞｼｯｸM-PRO" panose="020F0600000000000000" pitchFamily="50" charset="-128"/>
              <a:ea typeface="HG丸ｺﾞｼｯｸM-PRO" panose="020F0600000000000000" pitchFamily="50" charset="-128"/>
            </a:endParaRPr>
          </a:p>
        </p:txBody>
      </p:sp>
      <p:sp>
        <p:nvSpPr>
          <p:cNvPr id="2" name="フッター プレースホルダー 1">
            <a:extLst>
              <a:ext uri="{FF2B5EF4-FFF2-40B4-BE49-F238E27FC236}">
                <a16:creationId xmlns:a16="http://schemas.microsoft.com/office/drawing/2014/main" id="{DC00DC4C-5F8F-CF87-1F5F-609CFCE97703}"/>
              </a:ext>
            </a:extLst>
          </p:cNvPr>
          <p:cNvSpPr>
            <a:spLocks noGrp="1"/>
          </p:cNvSpPr>
          <p:nvPr>
            <p:ph type="ftr" sz="quarter" idx="11"/>
          </p:nvPr>
        </p:nvSpPr>
        <p:spPr>
          <a:xfrm>
            <a:off x="3124199" y="6492875"/>
            <a:ext cx="2895600" cy="365125"/>
          </a:xfrm>
        </p:spPr>
        <p:txBody>
          <a:bodyPr/>
          <a:lstStyle/>
          <a:p>
            <a:r>
              <a:rPr kumimoji="1" lang="zh-TW" altLang="en-US" dirty="0"/>
              <a:t>長崎県病院企業団本部</a:t>
            </a:r>
            <a:endParaRPr kumimoji="1" lang="ja-JP" altLang="en-US" dirty="0"/>
          </a:p>
        </p:txBody>
      </p:sp>
      <p:pic>
        <p:nvPicPr>
          <p:cNvPr id="4" name="１９">
            <a:hlinkClick r:id="" action="ppaction://media"/>
            <a:extLst>
              <a:ext uri="{FF2B5EF4-FFF2-40B4-BE49-F238E27FC236}">
                <a16:creationId xmlns:a16="http://schemas.microsoft.com/office/drawing/2014/main" id="{67515D39-C6B9-7070-C945-B4497B1CD61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56638" y="0"/>
            <a:ext cx="487362" cy="487362"/>
          </a:xfrm>
          <a:prstGeom prst="rect">
            <a:avLst/>
          </a:prstGeom>
        </p:spPr>
      </p:pic>
    </p:spTree>
    <p:extLst>
      <p:ext uri="{BB962C8B-B14F-4D97-AF65-F5344CB8AC3E}">
        <p14:creationId xmlns:p14="http://schemas.microsoft.com/office/powerpoint/2010/main" val="1955766987"/>
      </p:ext>
    </p:extLst>
  </p:cSld>
  <p:clrMapOvr>
    <a:masterClrMapping/>
  </p:clrMapOvr>
  <mc:AlternateContent xmlns:mc="http://schemas.openxmlformats.org/markup-compatibility/2006" xmlns:p14="http://schemas.microsoft.com/office/powerpoint/2010/main">
    <mc:Choice Requires="p14">
      <p:transition spd="slow" p14:dur="2000" advClick="0" advTm="35000"/>
    </mc:Choice>
    <mc:Fallback xmlns="">
      <p:transition spd="slow" advClick="0"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26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5534" y="370962"/>
            <a:ext cx="9058466" cy="6487038"/>
          </a:xfrm>
        </p:spPr>
        <p:txBody>
          <a:bodyPr>
            <a:normAutofit fontScale="55000" lnSpcReduction="20000"/>
          </a:bodyPr>
          <a:lstStyle/>
          <a:p>
            <a:pPr marL="0" indent="0">
              <a:buNone/>
            </a:pPr>
            <a:r>
              <a:rPr kumimoji="1" lang="ja-JP" altLang="en-US" sz="4400" b="1" dirty="0">
                <a:solidFill>
                  <a:srgbClr val="000099"/>
                </a:solidFill>
                <a:latin typeface="HG丸ｺﾞｼｯｸM-PRO" panose="020F0600000000000000" pitchFamily="50" charset="-128"/>
                <a:ea typeface="HG丸ｺﾞｼｯｸM-PRO" panose="020F0600000000000000" pitchFamily="50" charset="-128"/>
              </a:rPr>
              <a:t>☆その他</a:t>
            </a:r>
            <a:endParaRPr kumimoji="1" lang="en-US" altLang="ja-JP" sz="4400" b="1" dirty="0">
              <a:solidFill>
                <a:srgbClr val="000099"/>
              </a:solidFill>
              <a:latin typeface="HG丸ｺﾞｼｯｸM-PRO" panose="020F0600000000000000" pitchFamily="50" charset="-128"/>
              <a:ea typeface="HG丸ｺﾞｼｯｸM-PRO" panose="020F0600000000000000" pitchFamily="50" charset="-128"/>
            </a:endParaRPr>
          </a:p>
          <a:p>
            <a:pPr marL="0" indent="0">
              <a:buNone/>
            </a:pPr>
            <a:endParaRPr kumimoji="1" lang="en-US" altLang="ja-JP" sz="4400" b="1" dirty="0">
              <a:solidFill>
                <a:srgbClr val="000099"/>
              </a:solidFill>
              <a:latin typeface="HG丸ｺﾞｼｯｸM-PRO" panose="020F0600000000000000" pitchFamily="50" charset="-128"/>
              <a:ea typeface="HG丸ｺﾞｼｯｸM-PRO" panose="020F0600000000000000" pitchFamily="50" charset="-128"/>
            </a:endParaRPr>
          </a:p>
          <a:p>
            <a:pPr marL="0" indent="0">
              <a:buNone/>
            </a:pPr>
            <a:r>
              <a:rPr lang="ja-JP" altLang="en-US" sz="3600" dirty="0">
                <a:solidFill>
                  <a:srgbClr val="3333FF"/>
                </a:solidFill>
                <a:latin typeface="HG丸ｺﾞｼｯｸM-PRO" panose="020F0600000000000000" pitchFamily="50" charset="-128"/>
                <a:ea typeface="HG丸ｺﾞｼｯｸM-PRO" panose="020F0600000000000000" pitchFamily="50" charset="-128"/>
              </a:rPr>
              <a:t>  </a:t>
            </a:r>
            <a:r>
              <a:rPr lang="en-US" altLang="ja-JP" sz="3600" dirty="0">
                <a:latin typeface="HG丸ｺﾞｼｯｸM-PRO" panose="020F0600000000000000" pitchFamily="50" charset="-128"/>
                <a:ea typeface="HG丸ｺﾞｼｯｸM-PRO" panose="020F0600000000000000" pitchFamily="50" charset="-128"/>
              </a:rPr>
              <a:t>1</a:t>
            </a:r>
            <a:r>
              <a:rPr lang="ja-JP" altLang="en-US" sz="3600" dirty="0">
                <a:latin typeface="HG丸ｺﾞｼｯｸM-PRO" panose="020F0600000000000000" pitchFamily="50" charset="-128"/>
                <a:ea typeface="HG丸ｺﾞｼｯｸM-PRO" panose="020F0600000000000000" pitchFamily="50" charset="-128"/>
              </a:rPr>
              <a:t>）赴任旅費：</a:t>
            </a:r>
            <a:r>
              <a:rPr lang="ja-JP" altLang="en-US" sz="3600" b="1" dirty="0">
                <a:latin typeface="HG丸ｺﾞｼｯｸM-PRO" panose="020F0600000000000000" pitchFamily="50" charset="-128"/>
                <a:ea typeface="HG丸ｺﾞｼｯｸM-PRO" panose="020F0600000000000000" pitchFamily="50" charset="-128"/>
              </a:rPr>
              <a:t>往復支給</a:t>
            </a:r>
            <a:r>
              <a:rPr lang="en-US" altLang="ja-JP" sz="3600" dirty="0">
                <a:latin typeface="HG丸ｺﾞｼｯｸM-PRO" panose="020F0600000000000000" pitchFamily="50" charset="-128"/>
                <a:ea typeface="HG丸ｺﾞｼｯｸM-PRO" panose="020F0600000000000000" pitchFamily="50" charset="-128"/>
              </a:rPr>
              <a:t>(</a:t>
            </a:r>
            <a:r>
              <a:rPr lang="ja-JP" altLang="en-US" sz="3600" dirty="0">
                <a:latin typeface="HG丸ｺﾞｼｯｸM-PRO" panose="020F0600000000000000" pitchFamily="50" charset="-128"/>
                <a:ea typeface="HG丸ｺﾞｼｯｸM-PRO" panose="020F0600000000000000" pitchFamily="50" charset="-128"/>
              </a:rPr>
              <a:t>引っ越し手当は、限度額はあるが支給）</a:t>
            </a:r>
            <a:endParaRPr lang="en-US" altLang="ja-JP" sz="3600" dirty="0">
              <a:latin typeface="HG丸ｺﾞｼｯｸM-PRO" panose="020F0600000000000000" pitchFamily="50" charset="-128"/>
              <a:ea typeface="HG丸ｺﾞｼｯｸM-PRO" panose="020F0600000000000000" pitchFamily="50" charset="-128"/>
            </a:endParaRPr>
          </a:p>
          <a:p>
            <a:pPr marL="0" indent="0">
              <a:buNone/>
            </a:pPr>
            <a:endParaRPr lang="en-US" altLang="ja-JP" sz="1700" dirty="0">
              <a:latin typeface="HG丸ｺﾞｼｯｸM-PRO" panose="020F0600000000000000" pitchFamily="50" charset="-128"/>
              <a:ea typeface="HG丸ｺﾞｼｯｸM-PRO" panose="020F0600000000000000" pitchFamily="50" charset="-128"/>
            </a:endParaRPr>
          </a:p>
          <a:p>
            <a:pPr marL="0" indent="0">
              <a:buNone/>
            </a:pPr>
            <a:r>
              <a:rPr lang="ja-JP" altLang="en-US" dirty="0">
                <a:latin typeface="HG丸ｺﾞｼｯｸM-PRO" panose="020F0600000000000000" pitchFamily="50" charset="-128"/>
                <a:ea typeface="HG丸ｺﾞｼｯｸM-PRO" panose="020F0600000000000000" pitchFamily="50" charset="-128"/>
              </a:rPr>
              <a:t>  </a:t>
            </a:r>
            <a:r>
              <a:rPr kumimoji="1" lang="en-US" altLang="ja-JP" sz="3600" dirty="0">
                <a:latin typeface="HG丸ｺﾞｼｯｸM-PRO" panose="020F0600000000000000" pitchFamily="50" charset="-128"/>
                <a:ea typeface="HG丸ｺﾞｼｯｸM-PRO" panose="020F0600000000000000" pitchFamily="50" charset="-128"/>
              </a:rPr>
              <a:t>2</a:t>
            </a:r>
            <a:r>
              <a:rPr kumimoji="1" lang="ja-JP" altLang="en-US" sz="3600" dirty="0">
                <a:latin typeface="HG丸ｺﾞｼｯｸM-PRO" panose="020F0600000000000000" pitchFamily="50" charset="-128"/>
                <a:ea typeface="HG丸ｺﾞｼｯｸM-PRO" panose="020F0600000000000000" pitchFamily="50" charset="-128"/>
              </a:rPr>
              <a:t>）宿舎等の住居環境は派遣先病院で提供する</a:t>
            </a:r>
            <a:endParaRPr kumimoji="1" lang="en-US" altLang="ja-JP" sz="3600" dirty="0">
              <a:latin typeface="HG丸ｺﾞｼｯｸM-PRO" panose="020F0600000000000000" pitchFamily="50" charset="-128"/>
              <a:ea typeface="HG丸ｺﾞｼｯｸM-PRO" panose="020F0600000000000000" pitchFamily="50" charset="-128"/>
            </a:endParaRPr>
          </a:p>
          <a:p>
            <a:pPr marL="0" indent="0">
              <a:buNone/>
            </a:pPr>
            <a:r>
              <a:rPr lang="ja-JP" altLang="en-US" sz="3600" dirty="0">
                <a:latin typeface="HG丸ｺﾞｼｯｸM-PRO" panose="020F0600000000000000" pitchFamily="50" charset="-128"/>
                <a:ea typeface="HG丸ｺﾞｼｯｸM-PRO" panose="020F0600000000000000" pitchFamily="50" charset="-128"/>
              </a:rPr>
              <a:t>　　①入居先：借家又は敷地内看護師宿舎</a:t>
            </a:r>
            <a:endParaRPr lang="en-US" altLang="ja-JP" sz="3600" dirty="0">
              <a:latin typeface="HG丸ｺﾞｼｯｸM-PRO" panose="020F0600000000000000" pitchFamily="50" charset="-128"/>
              <a:ea typeface="HG丸ｺﾞｼｯｸM-PRO" panose="020F0600000000000000" pitchFamily="50" charset="-128"/>
            </a:endParaRPr>
          </a:p>
          <a:p>
            <a:pPr marL="0" indent="0">
              <a:buNone/>
            </a:pPr>
            <a:r>
              <a:rPr kumimoji="1" lang="ja-JP" altLang="en-US" sz="3600" dirty="0">
                <a:latin typeface="HG丸ｺﾞｼｯｸM-PRO" panose="020F0600000000000000" pitchFamily="50" charset="-128"/>
                <a:ea typeface="HG丸ｺﾞｼｯｸM-PRO" panose="020F0600000000000000" pitchFamily="50" charset="-128"/>
              </a:rPr>
              <a:t>　　</a:t>
            </a:r>
            <a:r>
              <a:rPr lang="ja-JP" altLang="en-US" sz="3600" dirty="0">
                <a:latin typeface="HG丸ｺﾞｼｯｸM-PRO" panose="020F0600000000000000" pitchFamily="50" charset="-128"/>
                <a:ea typeface="HG丸ｺﾞｼｯｸM-PRO" panose="020F0600000000000000" pitchFamily="50" charset="-128"/>
              </a:rPr>
              <a:t>②</a:t>
            </a:r>
            <a:r>
              <a:rPr kumimoji="1" lang="ja-JP" altLang="en-US" sz="3600" dirty="0">
                <a:latin typeface="HG丸ｺﾞｼｯｸM-PRO" panose="020F0600000000000000" pitchFamily="50" charset="-128"/>
                <a:ea typeface="HG丸ｺﾞｼｯｸM-PRO" panose="020F0600000000000000" pitchFamily="50" charset="-128"/>
              </a:rPr>
              <a:t>入居先の備品：</a:t>
            </a:r>
            <a:r>
              <a:rPr lang="ja-JP" altLang="en-US" sz="3600" dirty="0">
                <a:latin typeface="HG丸ｺﾞｼｯｸM-PRO" panose="020F0600000000000000" pitchFamily="50" charset="-128"/>
                <a:ea typeface="HG丸ｺﾞｼｯｸM-PRO" panose="020F0600000000000000" pitchFamily="50" charset="-128"/>
              </a:rPr>
              <a:t>ＴＶ、冷蔵庫、エアコン、電子レンジ、洗濯機、</a:t>
            </a:r>
            <a:endParaRPr lang="en-US" altLang="ja-JP" sz="3600" dirty="0">
              <a:latin typeface="HG丸ｺﾞｼｯｸM-PRO" panose="020F0600000000000000" pitchFamily="50" charset="-128"/>
              <a:ea typeface="HG丸ｺﾞｼｯｸM-PRO" panose="020F0600000000000000" pitchFamily="50" charset="-128"/>
            </a:endParaRPr>
          </a:p>
          <a:p>
            <a:pPr marL="0" indent="0">
              <a:buNone/>
            </a:pPr>
            <a:r>
              <a:rPr lang="ja-JP" altLang="en-US" sz="3600" dirty="0">
                <a:latin typeface="HG丸ｺﾞｼｯｸM-PRO" panose="020F0600000000000000" pitchFamily="50" charset="-128"/>
                <a:ea typeface="HG丸ｺﾞｼｯｸM-PRO" panose="020F0600000000000000" pitchFamily="50" charset="-128"/>
              </a:rPr>
              <a:t>　　　　　　　　　　掃除機、ガスコンロ等 生活家電装備</a:t>
            </a:r>
            <a:endParaRPr kumimoji="1" lang="en-US" altLang="ja-JP" sz="3600" dirty="0">
              <a:latin typeface="HG丸ｺﾞｼｯｸM-PRO" panose="020F0600000000000000" pitchFamily="50" charset="-128"/>
              <a:ea typeface="HG丸ｺﾞｼｯｸM-PRO" panose="020F0600000000000000" pitchFamily="50" charset="-128"/>
            </a:endParaRPr>
          </a:p>
          <a:p>
            <a:pPr marL="0" indent="0">
              <a:buNone/>
            </a:pPr>
            <a:r>
              <a:rPr kumimoji="1" lang="ja-JP" altLang="en-US" dirty="0">
                <a:latin typeface="HG丸ｺﾞｼｯｸM-PRO" panose="020F0600000000000000" pitchFamily="50" charset="-128"/>
                <a:ea typeface="HG丸ｺﾞｼｯｸM-PRO" panose="020F0600000000000000" pitchFamily="50" charset="-128"/>
              </a:rPr>
              <a:t>　</a:t>
            </a:r>
            <a:r>
              <a:rPr kumimoji="1" lang="ja-JP" altLang="en-US" sz="3600" dirty="0">
                <a:latin typeface="HG丸ｺﾞｼｯｸM-PRO" panose="020F0600000000000000" pitchFamily="50" charset="-128"/>
                <a:ea typeface="HG丸ｺﾞｼｯｸM-PRO" panose="020F0600000000000000" pitchFamily="50" charset="-128"/>
              </a:rPr>
              <a:t>　③</a:t>
            </a:r>
            <a:r>
              <a:rPr lang="ja-JP" altLang="en-US" sz="3600" dirty="0">
                <a:latin typeface="HG丸ｺﾞｼｯｸM-PRO" panose="020F0600000000000000" pitchFamily="50" charset="-128"/>
                <a:ea typeface="HG丸ｺﾞｼｯｸM-PRO" panose="020F0600000000000000" pitchFamily="50" charset="-128"/>
              </a:rPr>
              <a:t>入居費：</a:t>
            </a:r>
            <a:r>
              <a:rPr lang="en-US" altLang="ja-JP" sz="3600" dirty="0">
                <a:latin typeface="HG丸ｺﾞｼｯｸM-PRO" panose="020F0600000000000000" pitchFamily="50" charset="-128"/>
                <a:ea typeface="HG丸ｺﾞｼｯｸM-PRO" panose="020F0600000000000000" pitchFamily="50" charset="-128"/>
              </a:rPr>
              <a:t>1</a:t>
            </a:r>
            <a:r>
              <a:rPr lang="ja-JP" altLang="en-US" sz="3600" dirty="0">
                <a:latin typeface="HG丸ｺﾞｼｯｸM-PRO" panose="020F0600000000000000" pitchFamily="50" charset="-128"/>
                <a:ea typeface="HG丸ｺﾞｼｯｸM-PRO" panose="020F0600000000000000" pitchFamily="50" charset="-128"/>
              </a:rPr>
              <a:t>万円～</a:t>
            </a:r>
            <a:r>
              <a:rPr lang="en-US" altLang="ja-JP" sz="3600" dirty="0">
                <a:latin typeface="HG丸ｺﾞｼｯｸM-PRO" panose="020F0600000000000000" pitchFamily="50" charset="-128"/>
                <a:ea typeface="HG丸ｺﾞｼｯｸM-PRO" panose="020F0600000000000000" pitchFamily="50" charset="-128"/>
              </a:rPr>
              <a:t>2</a:t>
            </a:r>
            <a:r>
              <a:rPr lang="ja-JP" altLang="en-US" sz="3600" dirty="0">
                <a:latin typeface="HG丸ｺﾞｼｯｸM-PRO" panose="020F0600000000000000" pitchFamily="50" charset="-128"/>
                <a:ea typeface="HG丸ｺﾞｼｯｸM-PRO" panose="020F0600000000000000" pitchFamily="50" charset="-128"/>
              </a:rPr>
              <a:t>万円（各病院へ問い合わせ）</a:t>
            </a:r>
            <a:endParaRPr lang="en-US" altLang="ja-JP" sz="3600" dirty="0">
              <a:latin typeface="HG丸ｺﾞｼｯｸM-PRO" panose="020F0600000000000000" pitchFamily="50" charset="-128"/>
              <a:ea typeface="HG丸ｺﾞｼｯｸM-PRO" panose="020F0600000000000000" pitchFamily="50" charset="-128"/>
            </a:endParaRPr>
          </a:p>
          <a:p>
            <a:pPr marL="0" indent="0">
              <a:buNone/>
            </a:pPr>
            <a:r>
              <a:rPr lang="ja-JP" altLang="en-US" sz="3600" dirty="0">
                <a:latin typeface="HG丸ｺﾞｼｯｸM-PRO" panose="020F0600000000000000" pitchFamily="50" charset="-128"/>
                <a:ea typeface="HG丸ｺﾞｼｯｸM-PRO" panose="020F0600000000000000" pitchFamily="50" charset="-128"/>
              </a:rPr>
              <a:t>　　　</a:t>
            </a:r>
            <a:r>
              <a:rPr lang="ja-JP" altLang="en-US" sz="29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en-US"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b="1"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五島</a:t>
            </a:r>
            <a:r>
              <a:rPr lang="ja-JP" altLang="en-US"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　　職員宿舎：敷地内（</a:t>
            </a:r>
            <a:r>
              <a:rPr lang="en-US" altLang="ja-JP"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11</a:t>
            </a:r>
            <a:r>
              <a:rPr lang="ja-JP" altLang="en-US"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畳</a:t>
            </a:r>
            <a:r>
              <a:rPr lang="en-US" altLang="ja-JP"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1K</a:t>
            </a:r>
            <a:r>
              <a:rPr lang="ja-JP" altLang="en-US"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dirty="0">
                <a:latin typeface="HG丸ｺﾞｼｯｸM-PRO" panose="020F0600000000000000" pitchFamily="50" charset="-128"/>
                <a:ea typeface="HG丸ｺﾞｼｯｸM-PRO" panose="020F0600000000000000" pitchFamily="50" charset="-128"/>
              </a:rPr>
              <a:t>バス・トイレ別</a:t>
            </a:r>
            <a:r>
              <a:rPr lang="ja-JP" altLang="en-US"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endParaRPr lang="en-US" altLang="ja-JP" kern="1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buNone/>
            </a:pPr>
            <a:r>
              <a:rPr lang="ja-JP" altLang="en-US"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en-US"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kumimoji="1" lang="ja-JP" altLang="en-US" b="1"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上五島　</a:t>
            </a:r>
            <a:r>
              <a:rPr lang="ja-JP" altLang="en-US" dirty="0">
                <a:latin typeface="HG丸ｺﾞｼｯｸM-PRO" panose="020F0600000000000000" pitchFamily="50" charset="-128"/>
                <a:ea typeface="HG丸ｺﾞｼｯｸM-PRO" panose="020F0600000000000000" pitchFamily="50" charset="-128"/>
              </a:rPr>
              <a:t>看護師寮：敷地内（</a:t>
            </a:r>
            <a:r>
              <a:rPr lang="en-US" altLang="ja-JP" dirty="0">
                <a:latin typeface="HG丸ｺﾞｼｯｸM-PRO" panose="020F0600000000000000" pitchFamily="50" charset="-128"/>
                <a:ea typeface="HG丸ｺﾞｼｯｸM-PRO" panose="020F0600000000000000" pitchFamily="50" charset="-128"/>
              </a:rPr>
              <a:t>2DK</a:t>
            </a:r>
            <a:r>
              <a:rPr lang="ja-JP" altLang="en-US" dirty="0">
                <a:latin typeface="HG丸ｺﾞｼｯｸM-PRO" panose="020F0600000000000000" pitchFamily="50" charset="-128"/>
                <a:ea typeface="HG丸ｺﾞｼｯｸM-PRO" panose="020F0600000000000000" pitchFamily="50" charset="-128"/>
              </a:rPr>
              <a:t>、バス・トイレ別）</a:t>
            </a:r>
            <a:endParaRPr lang="en-US" altLang="ja-JP" dirty="0">
              <a:latin typeface="HG丸ｺﾞｼｯｸM-PRO" panose="020F0600000000000000" pitchFamily="50" charset="-128"/>
              <a:ea typeface="HG丸ｺﾞｼｯｸM-PRO" panose="020F0600000000000000" pitchFamily="50" charset="-128"/>
            </a:endParaRPr>
          </a:p>
          <a:p>
            <a:pPr marL="0" indent="0">
              <a:buNone/>
            </a:pPr>
            <a:r>
              <a:rPr lang="ja-JP" altLang="en-US"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en-US" dirty="0">
                <a:latin typeface="HG丸ｺﾞｼｯｸM-PRO" panose="020F0600000000000000" pitchFamily="50" charset="-128"/>
                <a:ea typeface="HG丸ｺﾞｼｯｸM-PRO" panose="020F0600000000000000" pitchFamily="50" charset="-128"/>
              </a:rPr>
              <a:t>　　　　　     借家：病院から</a:t>
            </a:r>
            <a:r>
              <a:rPr lang="ja-JP" altLang="en-US" u="sng" dirty="0">
                <a:latin typeface="HG丸ｺﾞｼｯｸM-PRO" panose="020F0600000000000000" pitchFamily="50" charset="-128"/>
                <a:ea typeface="HG丸ｺﾞｼｯｸM-PRO" panose="020F0600000000000000" pitchFamily="50" charset="-128"/>
              </a:rPr>
              <a:t>徒歩５分</a:t>
            </a:r>
            <a:endParaRPr lang="en-US" altLang="ja-JP" u="sng" dirty="0">
              <a:latin typeface="HG丸ｺﾞｼｯｸM-PRO" panose="020F0600000000000000" pitchFamily="50" charset="-128"/>
              <a:ea typeface="HG丸ｺﾞｼｯｸM-PRO" panose="020F0600000000000000" pitchFamily="50" charset="-128"/>
            </a:endParaRPr>
          </a:p>
          <a:p>
            <a:pPr marL="0" indent="0">
              <a:buNone/>
            </a:pPr>
            <a:r>
              <a:rPr lang="ja-JP" altLang="en-US" dirty="0">
                <a:latin typeface="HG丸ｺﾞｼｯｸM-PRO" panose="020F0600000000000000" pitchFamily="50" charset="-128"/>
                <a:ea typeface="HG丸ｺﾞｼｯｸM-PRO" panose="020F0600000000000000" pitchFamily="50" charset="-128"/>
              </a:rPr>
              <a:t>           ・</a:t>
            </a:r>
            <a:r>
              <a:rPr lang="ja-JP" altLang="en-US" b="1" dirty="0">
                <a:latin typeface="HG丸ｺﾞｼｯｸM-PRO" panose="020F0600000000000000" pitchFamily="50" charset="-128"/>
                <a:ea typeface="HG丸ｺﾞｼｯｸM-PRO" panose="020F0600000000000000" pitchFamily="50" charset="-128"/>
              </a:rPr>
              <a:t>対馬</a:t>
            </a:r>
            <a:r>
              <a:rPr lang="ja-JP" altLang="en-US" dirty="0">
                <a:latin typeface="HG丸ｺﾞｼｯｸM-PRO" panose="020F0600000000000000" pitchFamily="50" charset="-128"/>
                <a:ea typeface="HG丸ｺﾞｼｯｸM-PRO" panose="020F0600000000000000" pitchFamily="50" charset="-128"/>
              </a:rPr>
              <a:t>　　職員宿舎：病院から</a:t>
            </a:r>
            <a:r>
              <a:rPr lang="ja-JP" altLang="en-US" u="sng" dirty="0">
                <a:latin typeface="HG丸ｺﾞｼｯｸM-PRO" panose="020F0600000000000000" pitchFamily="50" charset="-128"/>
                <a:ea typeface="HG丸ｺﾞｼｯｸM-PRO" panose="020F0600000000000000" pitchFamily="50" charset="-128"/>
              </a:rPr>
              <a:t>徒歩</a:t>
            </a:r>
            <a:r>
              <a:rPr lang="en-US" altLang="ja-JP" dirty="0">
                <a:latin typeface="HG丸ｺﾞｼｯｸM-PRO" panose="020F0600000000000000" pitchFamily="50" charset="-128"/>
                <a:ea typeface="HG丸ｺﾞｼｯｸM-PRO" panose="020F0600000000000000" pitchFamily="50" charset="-128"/>
              </a:rPr>
              <a:t>5</a:t>
            </a:r>
            <a:r>
              <a:rPr lang="ja-JP" altLang="en-US" dirty="0">
                <a:latin typeface="HG丸ｺﾞｼｯｸM-PRO" panose="020F0600000000000000" pitchFamily="50" charset="-128"/>
                <a:ea typeface="HG丸ｺﾞｼｯｸM-PRO" panose="020F0600000000000000" pitchFamily="50" charset="-128"/>
              </a:rPr>
              <a:t>分（</a:t>
            </a:r>
            <a:r>
              <a:rPr lang="en-US" altLang="ja-JP" dirty="0">
                <a:latin typeface="HG丸ｺﾞｼｯｸM-PRO" panose="020F0600000000000000" pitchFamily="50" charset="-128"/>
                <a:ea typeface="HG丸ｺﾞｼｯｸM-PRO" panose="020F0600000000000000" pitchFamily="50" charset="-128"/>
              </a:rPr>
              <a:t>1K</a:t>
            </a:r>
            <a:r>
              <a:rPr lang="ja-JP" altLang="en-US" dirty="0">
                <a:latin typeface="HG丸ｺﾞｼｯｸM-PRO" panose="020F0600000000000000" pitchFamily="50" charset="-128"/>
                <a:ea typeface="HG丸ｺﾞｼｯｸM-PRO" panose="020F0600000000000000" pitchFamily="50" charset="-128"/>
              </a:rPr>
              <a:t>）　</a:t>
            </a:r>
            <a:r>
              <a:rPr lang="ja-JP" altLang="en-US" dirty="0">
                <a:solidFill>
                  <a:schemeClr val="tx2"/>
                </a:solidFill>
                <a:latin typeface="HG丸ｺﾞｼｯｸM-PRO" panose="020F0600000000000000" pitchFamily="50" charset="-128"/>
                <a:ea typeface="HG丸ｺﾞｼｯｸM-PRO" panose="020F0600000000000000" pitchFamily="50" charset="-128"/>
              </a:rPr>
              <a:t> 　</a:t>
            </a:r>
            <a:r>
              <a:rPr kumimoji="1" lang="ja-JP" altLang="en-US" dirty="0">
                <a:latin typeface="HG丸ｺﾞｼｯｸM-PRO" panose="020F0600000000000000" pitchFamily="50" charset="-128"/>
                <a:ea typeface="HG丸ｺﾞｼｯｸM-PRO" panose="020F0600000000000000" pitchFamily="50" charset="-128"/>
              </a:rPr>
              <a:t>　　</a:t>
            </a:r>
            <a:r>
              <a:rPr lang="ja-JP" altLang="en-US" dirty="0">
                <a:latin typeface="HG丸ｺﾞｼｯｸM-PRO" panose="020F0600000000000000" pitchFamily="50" charset="-128"/>
                <a:ea typeface="HG丸ｺﾞｼｯｸM-PRO" panose="020F0600000000000000" pitchFamily="50" charset="-128"/>
              </a:rPr>
              <a:t>　　　　   　</a:t>
            </a:r>
            <a:endParaRPr lang="en-US" altLang="ja-JP" dirty="0">
              <a:latin typeface="HG丸ｺﾞｼｯｸM-PRO" panose="020F0600000000000000" pitchFamily="50" charset="-128"/>
              <a:ea typeface="HG丸ｺﾞｼｯｸM-PRO" panose="020F0600000000000000" pitchFamily="50" charset="-128"/>
            </a:endParaRPr>
          </a:p>
          <a:p>
            <a:pPr marL="0" indent="0">
              <a:buNone/>
            </a:pPr>
            <a:r>
              <a:rPr lang="ja-JP" altLang="en-US" dirty="0">
                <a:latin typeface="HG丸ｺﾞｼｯｸM-PRO" panose="020F0600000000000000" pitchFamily="50" charset="-128"/>
                <a:ea typeface="HG丸ｺﾞｼｯｸM-PRO" panose="020F0600000000000000" pitchFamily="50" charset="-128"/>
              </a:rPr>
              <a:t>　　　　　　　　  高浜宿舎：病院から</a:t>
            </a:r>
            <a:r>
              <a:rPr lang="ja-JP" altLang="en-US" u="sng" dirty="0">
                <a:latin typeface="HG丸ｺﾞｼｯｸM-PRO" panose="020F0600000000000000" pitchFamily="50" charset="-128"/>
                <a:ea typeface="HG丸ｺﾞｼｯｸM-PRO" panose="020F0600000000000000" pitchFamily="50" charset="-128"/>
              </a:rPr>
              <a:t>車で</a:t>
            </a:r>
            <a:r>
              <a:rPr lang="en-US" altLang="ja-JP" dirty="0">
                <a:latin typeface="HG丸ｺﾞｼｯｸM-PRO" panose="020F0600000000000000" pitchFamily="50" charset="-128"/>
                <a:ea typeface="HG丸ｺﾞｼｯｸM-PRO" panose="020F0600000000000000" pitchFamily="50" charset="-128"/>
              </a:rPr>
              <a:t>5</a:t>
            </a:r>
            <a:r>
              <a:rPr lang="ja-JP" altLang="en-US" dirty="0">
                <a:latin typeface="HG丸ｺﾞｼｯｸM-PRO" panose="020F0600000000000000" pitchFamily="50" charset="-128"/>
                <a:ea typeface="HG丸ｺﾞｼｯｸM-PRO" panose="020F0600000000000000" pitchFamily="50" charset="-128"/>
              </a:rPr>
              <a:t>分（</a:t>
            </a:r>
            <a:r>
              <a:rPr lang="en-US" altLang="ja-JP" dirty="0">
                <a:latin typeface="HG丸ｺﾞｼｯｸM-PRO" panose="020F0600000000000000" pitchFamily="50" charset="-128"/>
                <a:ea typeface="HG丸ｺﾞｼｯｸM-PRO" panose="020F0600000000000000" pitchFamily="50" charset="-128"/>
              </a:rPr>
              <a:t>1LDK</a:t>
            </a:r>
            <a:r>
              <a:rPr lang="ja-JP" altLang="en-US" dirty="0">
                <a:latin typeface="HG丸ｺﾞｼｯｸM-PRO" panose="020F0600000000000000" pitchFamily="50" charset="-128"/>
                <a:ea typeface="HG丸ｺﾞｼｯｸM-PRO" panose="020F0600000000000000" pitchFamily="50" charset="-128"/>
              </a:rPr>
              <a:t>）　</a:t>
            </a:r>
            <a:endParaRPr kumimoji="1" lang="en-US" altLang="ja-JP" dirty="0">
              <a:latin typeface="HG丸ｺﾞｼｯｸM-PRO" panose="020F0600000000000000" pitchFamily="50" charset="-128"/>
              <a:ea typeface="HG丸ｺﾞｼｯｸM-PRO" panose="020F0600000000000000" pitchFamily="50" charset="-128"/>
            </a:endParaRPr>
          </a:p>
          <a:p>
            <a:pPr marL="0" indent="0">
              <a:buNone/>
            </a:pPr>
            <a:r>
              <a:rPr kumimoji="1" lang="ja-JP" altLang="en-US" sz="1400" dirty="0">
                <a:latin typeface="HG丸ｺﾞｼｯｸM-PRO" panose="020F0600000000000000" pitchFamily="50" charset="-128"/>
                <a:ea typeface="HG丸ｺﾞｼｯｸM-PRO" panose="020F0600000000000000" pitchFamily="50" charset="-128"/>
              </a:rPr>
              <a:t>　</a:t>
            </a:r>
            <a:r>
              <a:rPr kumimoji="1" lang="ja-JP" altLang="en-US" sz="1700" dirty="0">
                <a:latin typeface="HG丸ｺﾞｼｯｸM-PRO" panose="020F0600000000000000" pitchFamily="50" charset="-128"/>
                <a:ea typeface="HG丸ｺﾞｼｯｸM-PRO" panose="020F0600000000000000" pitchFamily="50" charset="-128"/>
              </a:rPr>
              <a:t>　</a:t>
            </a:r>
            <a:r>
              <a:rPr lang="ja-JP" altLang="en-US" sz="1600" dirty="0">
                <a:latin typeface="HG丸ｺﾞｼｯｸM-PRO" panose="020F0600000000000000" pitchFamily="50" charset="-128"/>
                <a:ea typeface="HG丸ｺﾞｼｯｸM-PRO" panose="020F0600000000000000" pitchFamily="50" charset="-128"/>
              </a:rPr>
              <a:t>　</a:t>
            </a:r>
            <a:r>
              <a:rPr lang="ja-JP" altLang="en-US" sz="2900" dirty="0">
                <a:latin typeface="HG丸ｺﾞｼｯｸM-PRO" panose="020F0600000000000000" pitchFamily="50" charset="-128"/>
                <a:ea typeface="HG丸ｺﾞｼｯｸM-PRO" panose="020F0600000000000000" pitchFamily="50" charset="-128"/>
              </a:rPr>
              <a:t>　　　   　</a:t>
            </a:r>
            <a:endParaRPr kumimoji="1" lang="en-US" altLang="ja-JP" sz="3300" dirty="0">
              <a:latin typeface="HG丸ｺﾞｼｯｸM-PRO" panose="020F0600000000000000" pitchFamily="50" charset="-128"/>
              <a:ea typeface="HG丸ｺﾞｼｯｸM-PRO" panose="020F0600000000000000" pitchFamily="50" charset="-128"/>
            </a:endParaRPr>
          </a:p>
          <a:p>
            <a:pPr marL="0" indent="0">
              <a:buNone/>
            </a:pPr>
            <a:r>
              <a:rPr lang="ja-JP" altLang="en-US" sz="3300" dirty="0">
                <a:latin typeface="HG丸ｺﾞｼｯｸM-PRO" panose="020F0600000000000000" pitchFamily="50" charset="-128"/>
                <a:ea typeface="HG丸ｺﾞｼｯｸM-PRO" panose="020F0600000000000000" pitchFamily="50" charset="-128"/>
              </a:rPr>
              <a:t>   </a:t>
            </a:r>
            <a:r>
              <a:rPr lang="en-US" altLang="ja-JP" sz="3600" dirty="0">
                <a:latin typeface="HG丸ｺﾞｼｯｸM-PRO" panose="020F0600000000000000" pitchFamily="50" charset="-128"/>
                <a:ea typeface="HG丸ｺﾞｼｯｸM-PRO" panose="020F0600000000000000" pitchFamily="50" charset="-128"/>
              </a:rPr>
              <a:t>3</a:t>
            </a:r>
            <a:r>
              <a:rPr lang="ja-JP" altLang="en-US" sz="3600" dirty="0">
                <a:latin typeface="HG丸ｺﾞｼｯｸM-PRO" panose="020F0600000000000000" pitchFamily="50" charset="-128"/>
                <a:ea typeface="HG丸ｺﾞｼｯｸM-PRO" panose="020F0600000000000000" pitchFamily="50" charset="-128"/>
              </a:rPr>
              <a:t>）長崎県病院企業団での勤務期間中、前住居（アパート等）の賃借料支給</a:t>
            </a:r>
            <a:endParaRPr lang="en-US" altLang="ja-JP" sz="3600" dirty="0">
              <a:latin typeface="HG丸ｺﾞｼｯｸM-PRO" panose="020F0600000000000000" pitchFamily="50" charset="-128"/>
              <a:ea typeface="HG丸ｺﾞｼｯｸM-PRO" panose="020F0600000000000000" pitchFamily="50" charset="-128"/>
            </a:endParaRPr>
          </a:p>
          <a:p>
            <a:pPr marL="0" indent="0">
              <a:buNone/>
            </a:pPr>
            <a:r>
              <a:rPr lang="ja-JP" altLang="en-US" sz="3600" dirty="0">
                <a:latin typeface="HG丸ｺﾞｼｯｸM-PRO" panose="020F0600000000000000" pitchFamily="50" charset="-128"/>
                <a:ea typeface="HG丸ｺﾞｼｯｸM-PRO" panose="020F0600000000000000" pitchFamily="50" charset="-128"/>
              </a:rPr>
              <a:t>　　　</a:t>
            </a:r>
            <a:r>
              <a:rPr lang="ja-JP" altLang="en-US" sz="3600" dirty="0">
                <a:solidFill>
                  <a:srgbClr val="0070C0"/>
                </a:solidFill>
                <a:latin typeface="HG丸ｺﾞｼｯｸM-PRO" panose="020F0600000000000000" pitchFamily="50" charset="-128"/>
                <a:ea typeface="HG丸ｺﾞｼｯｸM-PRO" panose="020F0600000000000000" pitchFamily="50" charset="-128"/>
              </a:rPr>
              <a:t>（限度額はあるが支給するので、そのまま継続賃貸可能）</a:t>
            </a:r>
            <a:endParaRPr lang="en-US" altLang="ja-JP" sz="3600" dirty="0">
              <a:solidFill>
                <a:srgbClr val="0070C0"/>
              </a:solidFill>
              <a:latin typeface="HG丸ｺﾞｼｯｸM-PRO" panose="020F0600000000000000" pitchFamily="50" charset="-128"/>
              <a:ea typeface="HG丸ｺﾞｼｯｸM-PRO" panose="020F0600000000000000" pitchFamily="50" charset="-128"/>
            </a:endParaRPr>
          </a:p>
          <a:p>
            <a:pPr marL="0" indent="0">
              <a:buNone/>
            </a:pPr>
            <a:endParaRPr lang="en-US" altLang="ja-JP" sz="1700" dirty="0">
              <a:latin typeface="HG丸ｺﾞｼｯｸM-PRO" panose="020F0600000000000000" pitchFamily="50" charset="-128"/>
              <a:ea typeface="HG丸ｺﾞｼｯｸM-PRO" panose="020F0600000000000000" pitchFamily="50" charset="-128"/>
            </a:endParaRPr>
          </a:p>
          <a:p>
            <a:pPr marL="0" indent="0">
              <a:buNone/>
            </a:pPr>
            <a:r>
              <a:rPr kumimoji="1" lang="ja-JP" altLang="en-US" sz="3100" dirty="0">
                <a:latin typeface="HG丸ｺﾞｼｯｸM-PRO" panose="020F0600000000000000" pitchFamily="50" charset="-128"/>
                <a:ea typeface="HG丸ｺﾞｼｯｸM-PRO" panose="020F0600000000000000" pitchFamily="50" charset="-128"/>
              </a:rPr>
              <a:t>　</a:t>
            </a:r>
            <a:r>
              <a:rPr kumimoji="1" lang="en-US" altLang="ja-JP" sz="3600" dirty="0">
                <a:latin typeface="HG丸ｺﾞｼｯｸM-PRO" panose="020F0600000000000000" pitchFamily="50" charset="-128"/>
                <a:ea typeface="HG丸ｺﾞｼｯｸM-PRO" panose="020F0600000000000000" pitchFamily="50" charset="-128"/>
              </a:rPr>
              <a:t>4</a:t>
            </a:r>
            <a:r>
              <a:rPr kumimoji="1" lang="ja-JP" altLang="en-US" sz="3600" dirty="0">
                <a:latin typeface="HG丸ｺﾞｼｯｸM-PRO" panose="020F0600000000000000" pitchFamily="50" charset="-128"/>
                <a:ea typeface="HG丸ｺﾞｼｯｸM-PRO" panose="020F0600000000000000" pitchFamily="50" charset="-128"/>
              </a:rPr>
              <a:t>）派遣前（派遣決定を前提としない）に、</a:t>
            </a:r>
            <a:r>
              <a:rPr lang="ja-JP" altLang="en-US" sz="3600" dirty="0">
                <a:latin typeface="HG丸ｺﾞｼｯｸM-PRO" panose="020F0600000000000000" pitchFamily="50" charset="-128"/>
                <a:ea typeface="HG丸ｺﾞｼｯｸM-PRO" panose="020F0600000000000000" pitchFamily="50" charset="-128"/>
              </a:rPr>
              <a:t>候補者として</a:t>
            </a:r>
            <a:r>
              <a:rPr kumimoji="1" lang="ja-JP" altLang="en-US" sz="3600" dirty="0">
                <a:latin typeface="HG丸ｺﾞｼｯｸM-PRO" panose="020F0600000000000000" pitchFamily="50" charset="-128"/>
                <a:ea typeface="HG丸ｺﾞｼｯｸM-PRO" panose="020F0600000000000000" pitchFamily="50" charset="-128"/>
              </a:rPr>
              <a:t>病院見学</a:t>
            </a:r>
            <a:endParaRPr kumimoji="1" lang="en-US" altLang="ja-JP" sz="3600" dirty="0">
              <a:latin typeface="HG丸ｺﾞｼｯｸM-PRO" panose="020F0600000000000000" pitchFamily="50" charset="-128"/>
              <a:ea typeface="HG丸ｺﾞｼｯｸM-PRO" panose="020F0600000000000000" pitchFamily="50" charset="-128"/>
            </a:endParaRPr>
          </a:p>
          <a:p>
            <a:pPr marL="0" indent="0">
              <a:buNone/>
            </a:pPr>
            <a:r>
              <a:rPr lang="ja-JP" altLang="en-US" sz="3600" dirty="0">
                <a:latin typeface="HG丸ｺﾞｼｯｸM-PRO" panose="020F0600000000000000" pitchFamily="50" charset="-128"/>
                <a:ea typeface="HG丸ｺﾞｼｯｸM-PRO" panose="020F0600000000000000" pitchFamily="50" charset="-128"/>
              </a:rPr>
              <a:t>　　　（視察）</a:t>
            </a:r>
            <a:r>
              <a:rPr kumimoji="1" lang="ja-JP" altLang="en-US" sz="3600" dirty="0">
                <a:latin typeface="HG丸ｺﾞｼｯｸM-PRO" panose="020F0600000000000000" pitchFamily="50" charset="-128"/>
                <a:ea typeface="HG丸ｺﾞｼｯｸM-PRO" panose="020F0600000000000000" pitchFamily="50" charset="-128"/>
              </a:rPr>
              <a:t>の機会を設ける</a:t>
            </a:r>
          </a:p>
        </p:txBody>
      </p:sp>
      <p:sp>
        <p:nvSpPr>
          <p:cNvPr id="4" name="フッター プレースホルダー 3">
            <a:extLst>
              <a:ext uri="{FF2B5EF4-FFF2-40B4-BE49-F238E27FC236}">
                <a16:creationId xmlns:a16="http://schemas.microsoft.com/office/drawing/2014/main" id="{65B2819F-F441-28B8-48F8-F53ED6E28AA7}"/>
              </a:ext>
            </a:extLst>
          </p:cNvPr>
          <p:cNvSpPr>
            <a:spLocks noGrp="1"/>
          </p:cNvSpPr>
          <p:nvPr>
            <p:ph type="ftr" sz="quarter" idx="11"/>
          </p:nvPr>
        </p:nvSpPr>
        <p:spPr>
          <a:xfrm>
            <a:off x="3124200" y="6304475"/>
            <a:ext cx="2895600" cy="365125"/>
          </a:xfrm>
        </p:spPr>
        <p:txBody>
          <a:bodyPr/>
          <a:lstStyle/>
          <a:p>
            <a:r>
              <a:rPr kumimoji="1" lang="zh-TW" altLang="en-US" dirty="0"/>
              <a:t>長崎県病院企業団本部</a:t>
            </a:r>
            <a:endParaRPr kumimoji="1" lang="ja-JP" altLang="en-US" dirty="0"/>
          </a:p>
        </p:txBody>
      </p:sp>
      <p:pic>
        <p:nvPicPr>
          <p:cNvPr id="5" name="２０">
            <a:hlinkClick r:id="" action="ppaction://media"/>
            <a:extLst>
              <a:ext uri="{FF2B5EF4-FFF2-40B4-BE49-F238E27FC236}">
                <a16:creationId xmlns:a16="http://schemas.microsoft.com/office/drawing/2014/main" id="{8F9E210E-A028-B54B-FD21-F7354C114FD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56637" y="0"/>
            <a:ext cx="487363" cy="487362"/>
          </a:xfrm>
          <a:prstGeom prst="rect">
            <a:avLst/>
          </a:prstGeom>
        </p:spPr>
      </p:pic>
    </p:spTree>
    <p:extLst>
      <p:ext uri="{BB962C8B-B14F-4D97-AF65-F5344CB8AC3E}">
        <p14:creationId xmlns:p14="http://schemas.microsoft.com/office/powerpoint/2010/main" val="1441525302"/>
      </p:ext>
    </p:extLst>
  </p:cSld>
  <p:clrMapOvr>
    <a:masterClrMapping/>
  </p:clrMapOvr>
  <mc:AlternateContent xmlns:mc="http://schemas.openxmlformats.org/markup-compatibility/2006" xmlns:p14="http://schemas.microsoft.com/office/powerpoint/2010/main">
    <mc:Choice Requires="p14">
      <p:transition spd="slow" p14:dur="2000" advClick="0" advTm="42000"/>
    </mc:Choice>
    <mc:Fallback xmlns="">
      <p:transition spd="slow" advClick="0" advTm="4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75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9" name="グループ化 8">
            <a:extLst>
              <a:ext uri="{FF2B5EF4-FFF2-40B4-BE49-F238E27FC236}">
                <a16:creationId xmlns:a16="http://schemas.microsoft.com/office/drawing/2014/main" id="{8172D5B0-ACE6-B904-1FB2-CDF03AC34AD3}"/>
              </a:ext>
            </a:extLst>
          </p:cNvPr>
          <p:cNvGrpSpPr>
            <a:grpSpLocks/>
          </p:cNvGrpSpPr>
          <p:nvPr/>
        </p:nvGrpSpPr>
        <p:grpSpPr bwMode="auto">
          <a:xfrm>
            <a:off x="485775" y="1363663"/>
            <a:ext cx="8401050" cy="5041900"/>
            <a:chOff x="-160275" y="559644"/>
            <a:chExt cx="13682115" cy="8246219"/>
          </a:xfrm>
        </p:grpSpPr>
        <p:grpSp>
          <p:nvGrpSpPr>
            <p:cNvPr id="9234" name="Group 760">
              <a:extLst>
                <a:ext uri="{FF2B5EF4-FFF2-40B4-BE49-F238E27FC236}">
                  <a16:creationId xmlns:a16="http://schemas.microsoft.com/office/drawing/2014/main" id="{4B7F2FFE-6161-03E9-5407-8346A54EACC7}"/>
                </a:ext>
              </a:extLst>
            </p:cNvPr>
            <p:cNvGrpSpPr>
              <a:grpSpLocks/>
            </p:cNvGrpSpPr>
            <p:nvPr/>
          </p:nvGrpSpPr>
          <p:grpSpPr bwMode="auto">
            <a:xfrm>
              <a:off x="279400" y="660400"/>
              <a:ext cx="4681538" cy="5940425"/>
              <a:chOff x="176" y="416"/>
              <a:chExt cx="2949" cy="3742"/>
            </a:xfrm>
          </p:grpSpPr>
          <p:sp>
            <p:nvSpPr>
              <p:cNvPr id="82" name="Freeform 707">
                <a:extLst>
                  <a:ext uri="{FF2B5EF4-FFF2-40B4-BE49-F238E27FC236}">
                    <a16:creationId xmlns:a16="http://schemas.microsoft.com/office/drawing/2014/main" id="{245FFA95-63AC-4934-435F-F5F429E18CCE}"/>
                  </a:ext>
                </a:extLst>
              </p:cNvPr>
              <p:cNvSpPr>
                <a:spLocks/>
              </p:cNvSpPr>
              <p:nvPr/>
            </p:nvSpPr>
            <p:spPr bwMode="auto">
              <a:xfrm>
                <a:off x="174" y="416"/>
                <a:ext cx="1704" cy="3742"/>
              </a:xfrm>
              <a:custGeom>
                <a:avLst/>
                <a:gdLst>
                  <a:gd name="T0" fmla="*/ 0 w 1701"/>
                  <a:gd name="T1" fmla="*/ 3742 h 3742"/>
                  <a:gd name="T2" fmla="*/ 1701 w 1701"/>
                  <a:gd name="T3" fmla="*/ 2495 h 3742"/>
                  <a:gd name="T4" fmla="*/ 1701 w 1701"/>
                  <a:gd name="T5" fmla="*/ 0 h 3742"/>
                </a:gdLst>
                <a:ahLst/>
                <a:cxnLst>
                  <a:cxn ang="0">
                    <a:pos x="T0" y="T1"/>
                  </a:cxn>
                  <a:cxn ang="0">
                    <a:pos x="T2" y="T3"/>
                  </a:cxn>
                  <a:cxn ang="0">
                    <a:pos x="T4" y="T5"/>
                  </a:cxn>
                </a:cxnLst>
                <a:rect l="0" t="0" r="r" b="b"/>
                <a:pathLst>
                  <a:path w="1701" h="3742">
                    <a:moveTo>
                      <a:pt x="0" y="3742"/>
                    </a:moveTo>
                    <a:lnTo>
                      <a:pt x="1701" y="2495"/>
                    </a:lnTo>
                    <a:lnTo>
                      <a:pt x="1701" y="0"/>
                    </a:lnTo>
                  </a:path>
                </a:pathLst>
              </a:custGeom>
              <a:noFill/>
              <a:ln w="12700" cap="flat">
                <a:solidFill>
                  <a:sysClr val="windowText" lastClr="000000"/>
                </a:solidFill>
                <a:prstDash val="dash"/>
                <a:roun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black"/>
                  </a:solidFill>
                  <a:effectLst/>
                  <a:uLnTx/>
                  <a:uFillTx/>
                  <a:latin typeface="Calibri" pitchFamily="34" charset="0"/>
                  <a:ea typeface="ＭＳ Ｐゴシック" panose="020B0600070205080204" pitchFamily="50" charset="-128"/>
                  <a:cs typeface="+mn-cs"/>
                </a:endParaRPr>
              </a:p>
            </p:txBody>
          </p:sp>
          <p:sp>
            <p:nvSpPr>
              <p:cNvPr id="83" name="Freeform 708">
                <a:extLst>
                  <a:ext uri="{FF2B5EF4-FFF2-40B4-BE49-F238E27FC236}">
                    <a16:creationId xmlns:a16="http://schemas.microsoft.com/office/drawing/2014/main" id="{CFBEC20D-D2F3-4697-155C-2D3EE49C36AA}"/>
                  </a:ext>
                </a:extLst>
              </p:cNvPr>
              <p:cNvSpPr>
                <a:spLocks/>
              </p:cNvSpPr>
              <p:nvPr/>
            </p:nvSpPr>
            <p:spPr bwMode="auto">
              <a:xfrm>
                <a:off x="1878" y="416"/>
                <a:ext cx="1249" cy="1474"/>
              </a:xfrm>
              <a:custGeom>
                <a:avLst/>
                <a:gdLst>
                  <a:gd name="T0" fmla="*/ 0 w 1248"/>
                  <a:gd name="T1" fmla="*/ 1474 h 1474"/>
                  <a:gd name="T2" fmla="*/ 1248 w 1248"/>
                  <a:gd name="T3" fmla="*/ 964 h 1474"/>
                  <a:gd name="T4" fmla="*/ 1248 w 1248"/>
                  <a:gd name="T5" fmla="*/ 0 h 1474"/>
                </a:gdLst>
                <a:ahLst/>
                <a:cxnLst>
                  <a:cxn ang="0">
                    <a:pos x="T0" y="T1"/>
                  </a:cxn>
                  <a:cxn ang="0">
                    <a:pos x="T2" y="T3"/>
                  </a:cxn>
                  <a:cxn ang="0">
                    <a:pos x="T4" y="T5"/>
                  </a:cxn>
                </a:cxnLst>
                <a:rect l="0" t="0" r="r" b="b"/>
                <a:pathLst>
                  <a:path w="1248" h="1474">
                    <a:moveTo>
                      <a:pt x="0" y="1474"/>
                    </a:moveTo>
                    <a:lnTo>
                      <a:pt x="1248" y="964"/>
                    </a:lnTo>
                    <a:lnTo>
                      <a:pt x="1248" y="0"/>
                    </a:lnTo>
                  </a:path>
                </a:pathLst>
              </a:custGeom>
              <a:noFill/>
              <a:ln w="12700" cap="flat">
                <a:solidFill>
                  <a:sysClr val="windowText" lastClr="000000"/>
                </a:solidFill>
                <a:prstDash val="dash"/>
                <a:roun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black"/>
                  </a:solidFill>
                  <a:effectLst/>
                  <a:uLnTx/>
                  <a:uFillTx/>
                  <a:latin typeface="Calibri" pitchFamily="34" charset="0"/>
                  <a:ea typeface="ＭＳ Ｐゴシック" panose="020B0600070205080204" pitchFamily="50" charset="-128"/>
                  <a:cs typeface="+mn-cs"/>
                </a:endParaRPr>
              </a:p>
            </p:txBody>
          </p:sp>
        </p:grpSp>
        <p:grpSp>
          <p:nvGrpSpPr>
            <p:cNvPr id="9235" name="Group 759">
              <a:extLst>
                <a:ext uri="{FF2B5EF4-FFF2-40B4-BE49-F238E27FC236}">
                  <a16:creationId xmlns:a16="http://schemas.microsoft.com/office/drawing/2014/main" id="{5F329EFF-50E7-E9FB-63E7-AEFA92BF819A}"/>
                </a:ext>
              </a:extLst>
            </p:cNvPr>
            <p:cNvGrpSpPr>
              <a:grpSpLocks/>
            </p:cNvGrpSpPr>
            <p:nvPr/>
          </p:nvGrpSpPr>
          <p:grpSpPr bwMode="auto">
            <a:xfrm>
              <a:off x="190500" y="795338"/>
              <a:ext cx="12328525" cy="8010525"/>
              <a:chOff x="120" y="501"/>
              <a:chExt cx="7766" cy="5046"/>
            </a:xfrm>
          </p:grpSpPr>
          <p:sp>
            <p:nvSpPr>
              <p:cNvPr id="34" name="Freeform 709">
                <a:extLst>
                  <a:ext uri="{FF2B5EF4-FFF2-40B4-BE49-F238E27FC236}">
                    <a16:creationId xmlns:a16="http://schemas.microsoft.com/office/drawing/2014/main" id="{A4CBB6CA-F667-4784-A0B8-9387114D7CCE}"/>
                  </a:ext>
                </a:extLst>
              </p:cNvPr>
              <p:cNvSpPr>
                <a:spLocks/>
              </p:cNvSpPr>
              <p:nvPr/>
            </p:nvSpPr>
            <p:spPr bwMode="auto">
              <a:xfrm>
                <a:off x="122" y="2428"/>
                <a:ext cx="992" cy="1218"/>
              </a:xfrm>
              <a:custGeom>
                <a:avLst/>
                <a:gdLst>
                  <a:gd name="T0" fmla="*/ 142 w 992"/>
                  <a:gd name="T1" fmla="*/ 0 h 1219"/>
                  <a:gd name="T2" fmla="*/ 85 w 992"/>
                  <a:gd name="T3" fmla="*/ 368 h 1219"/>
                  <a:gd name="T4" fmla="*/ 142 w 992"/>
                  <a:gd name="T5" fmla="*/ 453 h 1219"/>
                  <a:gd name="T6" fmla="*/ 56 w 992"/>
                  <a:gd name="T7" fmla="*/ 538 h 1219"/>
                  <a:gd name="T8" fmla="*/ 56 w 992"/>
                  <a:gd name="T9" fmla="*/ 850 h 1219"/>
                  <a:gd name="T10" fmla="*/ 0 w 992"/>
                  <a:gd name="T11" fmla="*/ 935 h 1219"/>
                  <a:gd name="T12" fmla="*/ 0 w 992"/>
                  <a:gd name="T13" fmla="*/ 1077 h 1219"/>
                  <a:gd name="T14" fmla="*/ 85 w 992"/>
                  <a:gd name="T15" fmla="*/ 1049 h 1219"/>
                  <a:gd name="T16" fmla="*/ 170 w 992"/>
                  <a:gd name="T17" fmla="*/ 1105 h 1219"/>
                  <a:gd name="T18" fmla="*/ 227 w 992"/>
                  <a:gd name="T19" fmla="*/ 1077 h 1219"/>
                  <a:gd name="T20" fmla="*/ 170 w 992"/>
                  <a:gd name="T21" fmla="*/ 1219 h 1219"/>
                  <a:gd name="T22" fmla="*/ 283 w 992"/>
                  <a:gd name="T23" fmla="*/ 1162 h 1219"/>
                  <a:gd name="T24" fmla="*/ 283 w 992"/>
                  <a:gd name="T25" fmla="*/ 1077 h 1219"/>
                  <a:gd name="T26" fmla="*/ 340 w 992"/>
                  <a:gd name="T27" fmla="*/ 1134 h 1219"/>
                  <a:gd name="T28" fmla="*/ 425 w 992"/>
                  <a:gd name="T29" fmla="*/ 1049 h 1219"/>
                  <a:gd name="T30" fmla="*/ 538 w 992"/>
                  <a:gd name="T31" fmla="*/ 1020 h 1219"/>
                  <a:gd name="T32" fmla="*/ 453 w 992"/>
                  <a:gd name="T33" fmla="*/ 907 h 1219"/>
                  <a:gd name="T34" fmla="*/ 510 w 992"/>
                  <a:gd name="T35" fmla="*/ 907 h 1219"/>
                  <a:gd name="T36" fmla="*/ 482 w 992"/>
                  <a:gd name="T37" fmla="*/ 850 h 1219"/>
                  <a:gd name="T38" fmla="*/ 567 w 992"/>
                  <a:gd name="T39" fmla="*/ 822 h 1219"/>
                  <a:gd name="T40" fmla="*/ 538 w 992"/>
                  <a:gd name="T41" fmla="*/ 680 h 1219"/>
                  <a:gd name="T42" fmla="*/ 595 w 992"/>
                  <a:gd name="T43" fmla="*/ 680 h 1219"/>
                  <a:gd name="T44" fmla="*/ 595 w 992"/>
                  <a:gd name="T45" fmla="*/ 595 h 1219"/>
                  <a:gd name="T46" fmla="*/ 538 w 992"/>
                  <a:gd name="T47" fmla="*/ 567 h 1219"/>
                  <a:gd name="T48" fmla="*/ 567 w 992"/>
                  <a:gd name="T49" fmla="*/ 510 h 1219"/>
                  <a:gd name="T50" fmla="*/ 652 w 992"/>
                  <a:gd name="T51" fmla="*/ 538 h 1219"/>
                  <a:gd name="T52" fmla="*/ 708 w 992"/>
                  <a:gd name="T53" fmla="*/ 510 h 1219"/>
                  <a:gd name="T54" fmla="*/ 652 w 992"/>
                  <a:gd name="T55" fmla="*/ 368 h 1219"/>
                  <a:gd name="T56" fmla="*/ 680 w 992"/>
                  <a:gd name="T57" fmla="*/ 283 h 1219"/>
                  <a:gd name="T58" fmla="*/ 794 w 992"/>
                  <a:gd name="T59" fmla="*/ 255 h 1219"/>
                  <a:gd name="T60" fmla="*/ 794 w 992"/>
                  <a:gd name="T61" fmla="*/ 312 h 1219"/>
                  <a:gd name="T62" fmla="*/ 992 w 992"/>
                  <a:gd name="T63" fmla="*/ 141 h 1219"/>
                  <a:gd name="T64" fmla="*/ 850 w 992"/>
                  <a:gd name="T65" fmla="*/ 141 h 1219"/>
                  <a:gd name="T66" fmla="*/ 794 w 992"/>
                  <a:gd name="T67" fmla="*/ 170 h 1219"/>
                  <a:gd name="T68" fmla="*/ 708 w 992"/>
                  <a:gd name="T69" fmla="*/ 170 h 1219"/>
                  <a:gd name="T70" fmla="*/ 652 w 992"/>
                  <a:gd name="T71" fmla="*/ 226 h 1219"/>
                  <a:gd name="T72" fmla="*/ 595 w 992"/>
                  <a:gd name="T73" fmla="*/ 198 h 1219"/>
                  <a:gd name="T74" fmla="*/ 595 w 992"/>
                  <a:gd name="T75" fmla="*/ 141 h 1219"/>
                  <a:gd name="T76" fmla="*/ 453 w 992"/>
                  <a:gd name="T77" fmla="*/ 28 h 1219"/>
                  <a:gd name="T78" fmla="*/ 453 w 992"/>
                  <a:gd name="T79" fmla="*/ 141 h 1219"/>
                  <a:gd name="T80" fmla="*/ 425 w 992"/>
                  <a:gd name="T81" fmla="*/ 198 h 1219"/>
                  <a:gd name="T82" fmla="*/ 397 w 992"/>
                  <a:gd name="T83" fmla="*/ 141 h 1219"/>
                  <a:gd name="T84" fmla="*/ 283 w 992"/>
                  <a:gd name="T85" fmla="*/ 198 h 1219"/>
                  <a:gd name="T86" fmla="*/ 283 w 992"/>
                  <a:gd name="T87" fmla="*/ 56 h 1219"/>
                  <a:gd name="T88" fmla="*/ 142 w 992"/>
                  <a:gd name="T89" fmla="*/ 0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2" h="1219">
                    <a:moveTo>
                      <a:pt x="142" y="0"/>
                    </a:moveTo>
                    <a:lnTo>
                      <a:pt x="85" y="368"/>
                    </a:lnTo>
                    <a:lnTo>
                      <a:pt x="142" y="453"/>
                    </a:lnTo>
                    <a:lnTo>
                      <a:pt x="56" y="538"/>
                    </a:lnTo>
                    <a:lnTo>
                      <a:pt x="56" y="850"/>
                    </a:lnTo>
                    <a:lnTo>
                      <a:pt x="0" y="935"/>
                    </a:lnTo>
                    <a:lnTo>
                      <a:pt x="0" y="1077"/>
                    </a:lnTo>
                    <a:lnTo>
                      <a:pt x="85" y="1049"/>
                    </a:lnTo>
                    <a:lnTo>
                      <a:pt x="170" y="1105"/>
                    </a:lnTo>
                    <a:lnTo>
                      <a:pt x="227" y="1077"/>
                    </a:lnTo>
                    <a:lnTo>
                      <a:pt x="170" y="1219"/>
                    </a:lnTo>
                    <a:lnTo>
                      <a:pt x="283" y="1162"/>
                    </a:lnTo>
                    <a:lnTo>
                      <a:pt x="283" y="1077"/>
                    </a:lnTo>
                    <a:lnTo>
                      <a:pt x="340" y="1134"/>
                    </a:lnTo>
                    <a:lnTo>
                      <a:pt x="425" y="1049"/>
                    </a:lnTo>
                    <a:lnTo>
                      <a:pt x="538" y="1020"/>
                    </a:lnTo>
                    <a:lnTo>
                      <a:pt x="453" y="907"/>
                    </a:lnTo>
                    <a:lnTo>
                      <a:pt x="510" y="907"/>
                    </a:lnTo>
                    <a:lnTo>
                      <a:pt x="482" y="850"/>
                    </a:lnTo>
                    <a:lnTo>
                      <a:pt x="567" y="822"/>
                    </a:lnTo>
                    <a:lnTo>
                      <a:pt x="538" y="680"/>
                    </a:lnTo>
                    <a:lnTo>
                      <a:pt x="595" y="680"/>
                    </a:lnTo>
                    <a:lnTo>
                      <a:pt x="595" y="595"/>
                    </a:lnTo>
                    <a:lnTo>
                      <a:pt x="538" y="567"/>
                    </a:lnTo>
                    <a:lnTo>
                      <a:pt x="567" y="510"/>
                    </a:lnTo>
                    <a:lnTo>
                      <a:pt x="652" y="538"/>
                    </a:lnTo>
                    <a:lnTo>
                      <a:pt x="708" y="510"/>
                    </a:lnTo>
                    <a:lnTo>
                      <a:pt x="652" y="368"/>
                    </a:lnTo>
                    <a:lnTo>
                      <a:pt x="680" y="283"/>
                    </a:lnTo>
                    <a:lnTo>
                      <a:pt x="794" y="255"/>
                    </a:lnTo>
                    <a:lnTo>
                      <a:pt x="794" y="312"/>
                    </a:lnTo>
                    <a:lnTo>
                      <a:pt x="992" y="141"/>
                    </a:lnTo>
                    <a:lnTo>
                      <a:pt x="850" y="141"/>
                    </a:lnTo>
                    <a:lnTo>
                      <a:pt x="794" y="170"/>
                    </a:lnTo>
                    <a:lnTo>
                      <a:pt x="708" y="170"/>
                    </a:lnTo>
                    <a:lnTo>
                      <a:pt x="652" y="226"/>
                    </a:lnTo>
                    <a:lnTo>
                      <a:pt x="595" y="198"/>
                    </a:lnTo>
                    <a:lnTo>
                      <a:pt x="595" y="141"/>
                    </a:lnTo>
                    <a:lnTo>
                      <a:pt x="453" y="28"/>
                    </a:lnTo>
                    <a:lnTo>
                      <a:pt x="453" y="141"/>
                    </a:lnTo>
                    <a:lnTo>
                      <a:pt x="425" y="198"/>
                    </a:lnTo>
                    <a:lnTo>
                      <a:pt x="397" y="141"/>
                    </a:lnTo>
                    <a:lnTo>
                      <a:pt x="283" y="198"/>
                    </a:lnTo>
                    <a:lnTo>
                      <a:pt x="283" y="56"/>
                    </a:lnTo>
                    <a:lnTo>
                      <a:pt x="142" y="0"/>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35" name="Freeform 710">
                <a:extLst>
                  <a:ext uri="{FF2B5EF4-FFF2-40B4-BE49-F238E27FC236}">
                    <a16:creationId xmlns:a16="http://schemas.microsoft.com/office/drawing/2014/main" id="{5AE56DA5-46CD-CA60-CC09-5B9C4FA49A80}"/>
                  </a:ext>
                </a:extLst>
              </p:cNvPr>
              <p:cNvSpPr>
                <a:spLocks/>
              </p:cNvSpPr>
              <p:nvPr/>
            </p:nvSpPr>
            <p:spPr bwMode="auto">
              <a:xfrm>
                <a:off x="2104" y="1182"/>
                <a:ext cx="114" cy="113"/>
              </a:xfrm>
              <a:custGeom>
                <a:avLst/>
                <a:gdLst>
                  <a:gd name="T0" fmla="*/ 114 w 114"/>
                  <a:gd name="T1" fmla="*/ 0 h 114"/>
                  <a:gd name="T2" fmla="*/ 85 w 114"/>
                  <a:gd name="T3" fmla="*/ 114 h 114"/>
                  <a:gd name="T4" fmla="*/ 0 w 114"/>
                  <a:gd name="T5" fmla="*/ 57 h 114"/>
                  <a:gd name="T6" fmla="*/ 0 w 114"/>
                  <a:gd name="T7" fmla="*/ 0 h 114"/>
                  <a:gd name="T8" fmla="*/ 114 w 114"/>
                  <a:gd name="T9" fmla="*/ 0 h 114"/>
                </a:gdLst>
                <a:ahLst/>
                <a:cxnLst>
                  <a:cxn ang="0">
                    <a:pos x="T0" y="T1"/>
                  </a:cxn>
                  <a:cxn ang="0">
                    <a:pos x="T2" y="T3"/>
                  </a:cxn>
                  <a:cxn ang="0">
                    <a:pos x="T4" y="T5"/>
                  </a:cxn>
                  <a:cxn ang="0">
                    <a:pos x="T6" y="T7"/>
                  </a:cxn>
                  <a:cxn ang="0">
                    <a:pos x="T8" y="T9"/>
                  </a:cxn>
                </a:cxnLst>
                <a:rect l="0" t="0" r="r" b="b"/>
                <a:pathLst>
                  <a:path w="114" h="114">
                    <a:moveTo>
                      <a:pt x="114" y="0"/>
                    </a:moveTo>
                    <a:lnTo>
                      <a:pt x="85" y="114"/>
                    </a:lnTo>
                    <a:lnTo>
                      <a:pt x="0" y="57"/>
                    </a:lnTo>
                    <a:lnTo>
                      <a:pt x="0" y="0"/>
                    </a:lnTo>
                    <a:lnTo>
                      <a:pt x="114" y="0"/>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36" name="Freeform 711">
                <a:extLst>
                  <a:ext uri="{FF2B5EF4-FFF2-40B4-BE49-F238E27FC236}">
                    <a16:creationId xmlns:a16="http://schemas.microsoft.com/office/drawing/2014/main" id="{F9577743-4AE3-70A3-1B94-5EDFBAD100B8}"/>
                  </a:ext>
                </a:extLst>
              </p:cNvPr>
              <p:cNvSpPr>
                <a:spLocks/>
              </p:cNvSpPr>
              <p:nvPr/>
            </p:nvSpPr>
            <p:spPr bwMode="auto">
              <a:xfrm>
                <a:off x="2218" y="529"/>
                <a:ext cx="651" cy="795"/>
              </a:xfrm>
              <a:custGeom>
                <a:avLst/>
                <a:gdLst>
                  <a:gd name="T0" fmla="*/ 0 w 652"/>
                  <a:gd name="T1" fmla="*/ 454 h 794"/>
                  <a:gd name="T2" fmla="*/ 28 w 652"/>
                  <a:gd name="T3" fmla="*/ 624 h 794"/>
                  <a:gd name="T4" fmla="*/ 85 w 652"/>
                  <a:gd name="T5" fmla="*/ 567 h 794"/>
                  <a:gd name="T6" fmla="*/ 170 w 652"/>
                  <a:gd name="T7" fmla="*/ 624 h 794"/>
                  <a:gd name="T8" fmla="*/ 113 w 652"/>
                  <a:gd name="T9" fmla="*/ 681 h 794"/>
                  <a:gd name="T10" fmla="*/ 226 w 652"/>
                  <a:gd name="T11" fmla="*/ 709 h 794"/>
                  <a:gd name="T12" fmla="*/ 170 w 652"/>
                  <a:gd name="T13" fmla="*/ 766 h 794"/>
                  <a:gd name="T14" fmla="*/ 283 w 652"/>
                  <a:gd name="T15" fmla="*/ 794 h 794"/>
                  <a:gd name="T16" fmla="*/ 397 w 652"/>
                  <a:gd name="T17" fmla="*/ 652 h 794"/>
                  <a:gd name="T18" fmla="*/ 595 w 652"/>
                  <a:gd name="T19" fmla="*/ 652 h 794"/>
                  <a:gd name="T20" fmla="*/ 595 w 652"/>
                  <a:gd name="T21" fmla="*/ 539 h 794"/>
                  <a:gd name="T22" fmla="*/ 538 w 652"/>
                  <a:gd name="T23" fmla="*/ 454 h 794"/>
                  <a:gd name="T24" fmla="*/ 482 w 652"/>
                  <a:gd name="T25" fmla="*/ 511 h 794"/>
                  <a:gd name="T26" fmla="*/ 453 w 652"/>
                  <a:gd name="T27" fmla="*/ 454 h 794"/>
                  <a:gd name="T28" fmla="*/ 623 w 652"/>
                  <a:gd name="T29" fmla="*/ 425 h 794"/>
                  <a:gd name="T30" fmla="*/ 652 w 652"/>
                  <a:gd name="T31" fmla="*/ 397 h 794"/>
                  <a:gd name="T32" fmla="*/ 453 w 652"/>
                  <a:gd name="T33" fmla="*/ 340 h 794"/>
                  <a:gd name="T34" fmla="*/ 397 w 652"/>
                  <a:gd name="T35" fmla="*/ 284 h 794"/>
                  <a:gd name="T36" fmla="*/ 482 w 652"/>
                  <a:gd name="T37" fmla="*/ 284 h 794"/>
                  <a:gd name="T38" fmla="*/ 538 w 652"/>
                  <a:gd name="T39" fmla="*/ 114 h 794"/>
                  <a:gd name="T40" fmla="*/ 311 w 652"/>
                  <a:gd name="T41" fmla="*/ 57 h 794"/>
                  <a:gd name="T42" fmla="*/ 226 w 652"/>
                  <a:gd name="T43" fmla="*/ 0 h 794"/>
                  <a:gd name="T44" fmla="*/ 198 w 652"/>
                  <a:gd name="T45" fmla="*/ 57 h 794"/>
                  <a:gd name="T46" fmla="*/ 85 w 652"/>
                  <a:gd name="T47" fmla="*/ 142 h 794"/>
                  <a:gd name="T48" fmla="*/ 85 w 652"/>
                  <a:gd name="T49" fmla="*/ 227 h 794"/>
                  <a:gd name="T50" fmla="*/ 141 w 652"/>
                  <a:gd name="T51" fmla="*/ 284 h 794"/>
                  <a:gd name="T52" fmla="*/ 113 w 652"/>
                  <a:gd name="T53" fmla="*/ 340 h 794"/>
                  <a:gd name="T54" fmla="*/ 56 w 652"/>
                  <a:gd name="T55" fmla="*/ 255 h 794"/>
                  <a:gd name="T56" fmla="*/ 0 w 652"/>
                  <a:gd name="T57" fmla="*/ 312 h 794"/>
                  <a:gd name="T58" fmla="*/ 85 w 652"/>
                  <a:gd name="T59" fmla="*/ 369 h 794"/>
                  <a:gd name="T60" fmla="*/ 28 w 652"/>
                  <a:gd name="T61" fmla="*/ 397 h 794"/>
                  <a:gd name="T62" fmla="*/ 85 w 652"/>
                  <a:gd name="T63" fmla="*/ 511 h 794"/>
                  <a:gd name="T64" fmla="*/ 0 w 652"/>
                  <a:gd name="T65" fmla="*/ 454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2" h="794">
                    <a:moveTo>
                      <a:pt x="0" y="454"/>
                    </a:moveTo>
                    <a:lnTo>
                      <a:pt x="28" y="624"/>
                    </a:lnTo>
                    <a:lnTo>
                      <a:pt x="85" y="567"/>
                    </a:lnTo>
                    <a:lnTo>
                      <a:pt x="170" y="624"/>
                    </a:lnTo>
                    <a:lnTo>
                      <a:pt x="113" y="681"/>
                    </a:lnTo>
                    <a:lnTo>
                      <a:pt x="226" y="709"/>
                    </a:lnTo>
                    <a:lnTo>
                      <a:pt x="170" y="766"/>
                    </a:lnTo>
                    <a:lnTo>
                      <a:pt x="283" y="794"/>
                    </a:lnTo>
                    <a:lnTo>
                      <a:pt x="397" y="652"/>
                    </a:lnTo>
                    <a:lnTo>
                      <a:pt x="595" y="652"/>
                    </a:lnTo>
                    <a:lnTo>
                      <a:pt x="595" y="539"/>
                    </a:lnTo>
                    <a:lnTo>
                      <a:pt x="538" y="454"/>
                    </a:lnTo>
                    <a:lnTo>
                      <a:pt x="482" y="511"/>
                    </a:lnTo>
                    <a:lnTo>
                      <a:pt x="453" y="454"/>
                    </a:lnTo>
                    <a:lnTo>
                      <a:pt x="623" y="425"/>
                    </a:lnTo>
                    <a:lnTo>
                      <a:pt x="652" y="397"/>
                    </a:lnTo>
                    <a:lnTo>
                      <a:pt x="453" y="340"/>
                    </a:lnTo>
                    <a:lnTo>
                      <a:pt x="397" y="284"/>
                    </a:lnTo>
                    <a:lnTo>
                      <a:pt x="482" y="284"/>
                    </a:lnTo>
                    <a:lnTo>
                      <a:pt x="538" y="114"/>
                    </a:lnTo>
                    <a:lnTo>
                      <a:pt x="311" y="57"/>
                    </a:lnTo>
                    <a:lnTo>
                      <a:pt x="226" y="0"/>
                    </a:lnTo>
                    <a:lnTo>
                      <a:pt x="198" y="57"/>
                    </a:lnTo>
                    <a:lnTo>
                      <a:pt x="85" y="142"/>
                    </a:lnTo>
                    <a:lnTo>
                      <a:pt x="85" y="227"/>
                    </a:lnTo>
                    <a:lnTo>
                      <a:pt x="141" y="284"/>
                    </a:lnTo>
                    <a:lnTo>
                      <a:pt x="113" y="340"/>
                    </a:lnTo>
                    <a:lnTo>
                      <a:pt x="56" y="255"/>
                    </a:lnTo>
                    <a:lnTo>
                      <a:pt x="0" y="312"/>
                    </a:lnTo>
                    <a:lnTo>
                      <a:pt x="85" y="369"/>
                    </a:lnTo>
                    <a:lnTo>
                      <a:pt x="28" y="397"/>
                    </a:lnTo>
                    <a:lnTo>
                      <a:pt x="85" y="511"/>
                    </a:lnTo>
                    <a:lnTo>
                      <a:pt x="0" y="454"/>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37" name="Freeform 712">
                <a:extLst>
                  <a:ext uri="{FF2B5EF4-FFF2-40B4-BE49-F238E27FC236}">
                    <a16:creationId xmlns:a16="http://schemas.microsoft.com/office/drawing/2014/main" id="{DF9E80B0-2D3C-1B66-AB21-8A5F3979D29A}"/>
                  </a:ext>
                </a:extLst>
              </p:cNvPr>
              <p:cNvSpPr>
                <a:spLocks/>
              </p:cNvSpPr>
              <p:nvPr/>
            </p:nvSpPr>
            <p:spPr bwMode="auto">
              <a:xfrm>
                <a:off x="2474" y="1833"/>
                <a:ext cx="339" cy="286"/>
              </a:xfrm>
              <a:custGeom>
                <a:avLst/>
                <a:gdLst>
                  <a:gd name="T0" fmla="*/ 0 w 340"/>
                  <a:gd name="T1" fmla="*/ 114 h 284"/>
                  <a:gd name="T2" fmla="*/ 56 w 340"/>
                  <a:gd name="T3" fmla="*/ 255 h 284"/>
                  <a:gd name="T4" fmla="*/ 198 w 340"/>
                  <a:gd name="T5" fmla="*/ 284 h 284"/>
                  <a:gd name="T6" fmla="*/ 227 w 340"/>
                  <a:gd name="T7" fmla="*/ 199 h 284"/>
                  <a:gd name="T8" fmla="*/ 340 w 340"/>
                  <a:gd name="T9" fmla="*/ 170 h 284"/>
                  <a:gd name="T10" fmla="*/ 312 w 340"/>
                  <a:gd name="T11" fmla="*/ 114 h 284"/>
                  <a:gd name="T12" fmla="*/ 283 w 340"/>
                  <a:gd name="T13" fmla="*/ 0 h 284"/>
                  <a:gd name="T14" fmla="*/ 198 w 340"/>
                  <a:gd name="T15" fmla="*/ 0 h 284"/>
                  <a:gd name="T16" fmla="*/ 142 w 340"/>
                  <a:gd name="T17" fmla="*/ 57 h 284"/>
                  <a:gd name="T18" fmla="*/ 0 w 340"/>
                  <a:gd name="T19" fmla="*/ 11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284">
                    <a:moveTo>
                      <a:pt x="0" y="114"/>
                    </a:moveTo>
                    <a:lnTo>
                      <a:pt x="56" y="255"/>
                    </a:lnTo>
                    <a:lnTo>
                      <a:pt x="198" y="284"/>
                    </a:lnTo>
                    <a:lnTo>
                      <a:pt x="227" y="199"/>
                    </a:lnTo>
                    <a:lnTo>
                      <a:pt x="340" y="170"/>
                    </a:lnTo>
                    <a:lnTo>
                      <a:pt x="312" y="114"/>
                    </a:lnTo>
                    <a:lnTo>
                      <a:pt x="283" y="0"/>
                    </a:lnTo>
                    <a:lnTo>
                      <a:pt x="198" y="0"/>
                    </a:lnTo>
                    <a:lnTo>
                      <a:pt x="142" y="57"/>
                    </a:lnTo>
                    <a:lnTo>
                      <a:pt x="0" y="114"/>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38" name="Freeform 713">
                <a:extLst>
                  <a:ext uri="{FF2B5EF4-FFF2-40B4-BE49-F238E27FC236}">
                    <a16:creationId xmlns:a16="http://schemas.microsoft.com/office/drawing/2014/main" id="{8ED44C24-71C8-556C-0CB0-02A0AC2CC48C}"/>
                  </a:ext>
                </a:extLst>
              </p:cNvPr>
              <p:cNvSpPr>
                <a:spLocks/>
              </p:cNvSpPr>
              <p:nvPr/>
            </p:nvSpPr>
            <p:spPr bwMode="auto">
              <a:xfrm>
                <a:off x="376" y="501"/>
                <a:ext cx="1134" cy="2041"/>
              </a:xfrm>
              <a:custGeom>
                <a:avLst/>
                <a:gdLst>
                  <a:gd name="T0" fmla="*/ 652 w 1134"/>
                  <a:gd name="T1" fmla="*/ 2013 h 2041"/>
                  <a:gd name="T2" fmla="*/ 709 w 1134"/>
                  <a:gd name="T3" fmla="*/ 1928 h 2041"/>
                  <a:gd name="T4" fmla="*/ 680 w 1134"/>
                  <a:gd name="T5" fmla="*/ 1729 h 2041"/>
                  <a:gd name="T6" fmla="*/ 737 w 1134"/>
                  <a:gd name="T7" fmla="*/ 1587 h 2041"/>
                  <a:gd name="T8" fmla="*/ 539 w 1134"/>
                  <a:gd name="T9" fmla="*/ 1616 h 2041"/>
                  <a:gd name="T10" fmla="*/ 595 w 1134"/>
                  <a:gd name="T11" fmla="*/ 1417 h 2041"/>
                  <a:gd name="T12" fmla="*/ 624 w 1134"/>
                  <a:gd name="T13" fmla="*/ 1304 h 2041"/>
                  <a:gd name="T14" fmla="*/ 1020 w 1134"/>
                  <a:gd name="T15" fmla="*/ 794 h 2041"/>
                  <a:gd name="T16" fmla="*/ 992 w 1134"/>
                  <a:gd name="T17" fmla="*/ 539 h 2041"/>
                  <a:gd name="T18" fmla="*/ 992 w 1134"/>
                  <a:gd name="T19" fmla="*/ 453 h 2041"/>
                  <a:gd name="T20" fmla="*/ 1134 w 1134"/>
                  <a:gd name="T21" fmla="*/ 340 h 2041"/>
                  <a:gd name="T22" fmla="*/ 1106 w 1134"/>
                  <a:gd name="T23" fmla="*/ 255 h 2041"/>
                  <a:gd name="T24" fmla="*/ 1049 w 1134"/>
                  <a:gd name="T25" fmla="*/ 170 h 2041"/>
                  <a:gd name="T26" fmla="*/ 907 w 1134"/>
                  <a:gd name="T27" fmla="*/ 0 h 2041"/>
                  <a:gd name="T28" fmla="*/ 822 w 1134"/>
                  <a:gd name="T29" fmla="*/ 57 h 2041"/>
                  <a:gd name="T30" fmla="*/ 680 w 1134"/>
                  <a:gd name="T31" fmla="*/ 340 h 2041"/>
                  <a:gd name="T32" fmla="*/ 595 w 1134"/>
                  <a:gd name="T33" fmla="*/ 368 h 2041"/>
                  <a:gd name="T34" fmla="*/ 482 w 1134"/>
                  <a:gd name="T35" fmla="*/ 312 h 2041"/>
                  <a:gd name="T36" fmla="*/ 425 w 1134"/>
                  <a:gd name="T37" fmla="*/ 312 h 2041"/>
                  <a:gd name="T38" fmla="*/ 368 w 1134"/>
                  <a:gd name="T39" fmla="*/ 539 h 2041"/>
                  <a:gd name="T40" fmla="*/ 255 w 1134"/>
                  <a:gd name="T41" fmla="*/ 794 h 2041"/>
                  <a:gd name="T42" fmla="*/ 340 w 1134"/>
                  <a:gd name="T43" fmla="*/ 737 h 2041"/>
                  <a:gd name="T44" fmla="*/ 453 w 1134"/>
                  <a:gd name="T45" fmla="*/ 822 h 2041"/>
                  <a:gd name="T46" fmla="*/ 368 w 1134"/>
                  <a:gd name="T47" fmla="*/ 879 h 2041"/>
                  <a:gd name="T48" fmla="*/ 255 w 1134"/>
                  <a:gd name="T49" fmla="*/ 1162 h 2041"/>
                  <a:gd name="T50" fmla="*/ 198 w 1134"/>
                  <a:gd name="T51" fmla="*/ 1247 h 2041"/>
                  <a:gd name="T52" fmla="*/ 368 w 1134"/>
                  <a:gd name="T53" fmla="*/ 1276 h 2041"/>
                  <a:gd name="T54" fmla="*/ 227 w 1134"/>
                  <a:gd name="T55" fmla="*/ 1332 h 2041"/>
                  <a:gd name="T56" fmla="*/ 198 w 1134"/>
                  <a:gd name="T57" fmla="*/ 1474 h 2041"/>
                  <a:gd name="T58" fmla="*/ 227 w 1134"/>
                  <a:gd name="T59" fmla="*/ 1673 h 2041"/>
                  <a:gd name="T60" fmla="*/ 57 w 1134"/>
                  <a:gd name="T61" fmla="*/ 1701 h 2041"/>
                  <a:gd name="T62" fmla="*/ 57 w 1134"/>
                  <a:gd name="T63" fmla="*/ 1814 h 2041"/>
                  <a:gd name="T64" fmla="*/ 227 w 1134"/>
                  <a:gd name="T65" fmla="*/ 1871 h 2041"/>
                  <a:gd name="T66" fmla="*/ 255 w 1134"/>
                  <a:gd name="T67" fmla="*/ 1729 h 2041"/>
                  <a:gd name="T68" fmla="*/ 312 w 1134"/>
                  <a:gd name="T69" fmla="*/ 1786 h 2041"/>
                  <a:gd name="T70" fmla="*/ 453 w 1134"/>
                  <a:gd name="T71" fmla="*/ 1701 h 2041"/>
                  <a:gd name="T72" fmla="*/ 482 w 1134"/>
                  <a:gd name="T73" fmla="*/ 1984 h 2041"/>
                  <a:gd name="T74" fmla="*/ 312 w 1134"/>
                  <a:gd name="T75" fmla="*/ 1928 h 2041"/>
                  <a:gd name="T76" fmla="*/ 539 w 1134"/>
                  <a:gd name="T77" fmla="*/ 2041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34" h="2041">
                    <a:moveTo>
                      <a:pt x="539" y="2041"/>
                    </a:moveTo>
                    <a:lnTo>
                      <a:pt x="652" y="2013"/>
                    </a:lnTo>
                    <a:lnTo>
                      <a:pt x="624" y="1899"/>
                    </a:lnTo>
                    <a:lnTo>
                      <a:pt x="709" y="1928"/>
                    </a:lnTo>
                    <a:lnTo>
                      <a:pt x="794" y="1814"/>
                    </a:lnTo>
                    <a:lnTo>
                      <a:pt x="680" y="1729"/>
                    </a:lnTo>
                    <a:lnTo>
                      <a:pt x="652" y="1644"/>
                    </a:lnTo>
                    <a:lnTo>
                      <a:pt x="737" y="1587"/>
                    </a:lnTo>
                    <a:lnTo>
                      <a:pt x="737" y="1531"/>
                    </a:lnTo>
                    <a:lnTo>
                      <a:pt x="539" y="1616"/>
                    </a:lnTo>
                    <a:lnTo>
                      <a:pt x="652" y="1502"/>
                    </a:lnTo>
                    <a:lnTo>
                      <a:pt x="595" y="1417"/>
                    </a:lnTo>
                    <a:lnTo>
                      <a:pt x="680" y="1474"/>
                    </a:lnTo>
                    <a:lnTo>
                      <a:pt x="624" y="1304"/>
                    </a:lnTo>
                    <a:lnTo>
                      <a:pt x="907" y="992"/>
                    </a:lnTo>
                    <a:lnTo>
                      <a:pt x="1020" y="794"/>
                    </a:lnTo>
                    <a:lnTo>
                      <a:pt x="1049" y="595"/>
                    </a:lnTo>
                    <a:lnTo>
                      <a:pt x="992" y="539"/>
                    </a:lnTo>
                    <a:lnTo>
                      <a:pt x="907" y="510"/>
                    </a:lnTo>
                    <a:lnTo>
                      <a:pt x="992" y="453"/>
                    </a:lnTo>
                    <a:lnTo>
                      <a:pt x="1077" y="453"/>
                    </a:lnTo>
                    <a:lnTo>
                      <a:pt x="1134" y="340"/>
                    </a:lnTo>
                    <a:lnTo>
                      <a:pt x="1020" y="312"/>
                    </a:lnTo>
                    <a:lnTo>
                      <a:pt x="1106" y="255"/>
                    </a:lnTo>
                    <a:lnTo>
                      <a:pt x="1134" y="170"/>
                    </a:lnTo>
                    <a:lnTo>
                      <a:pt x="1049" y="170"/>
                    </a:lnTo>
                    <a:lnTo>
                      <a:pt x="1077" y="113"/>
                    </a:lnTo>
                    <a:lnTo>
                      <a:pt x="907" y="0"/>
                    </a:lnTo>
                    <a:lnTo>
                      <a:pt x="907" y="57"/>
                    </a:lnTo>
                    <a:lnTo>
                      <a:pt x="822" y="57"/>
                    </a:lnTo>
                    <a:lnTo>
                      <a:pt x="680" y="255"/>
                    </a:lnTo>
                    <a:lnTo>
                      <a:pt x="680" y="340"/>
                    </a:lnTo>
                    <a:lnTo>
                      <a:pt x="624" y="312"/>
                    </a:lnTo>
                    <a:lnTo>
                      <a:pt x="595" y="368"/>
                    </a:lnTo>
                    <a:lnTo>
                      <a:pt x="539" y="312"/>
                    </a:lnTo>
                    <a:lnTo>
                      <a:pt x="482" y="312"/>
                    </a:lnTo>
                    <a:lnTo>
                      <a:pt x="482" y="397"/>
                    </a:lnTo>
                    <a:lnTo>
                      <a:pt x="425" y="312"/>
                    </a:lnTo>
                    <a:lnTo>
                      <a:pt x="368" y="340"/>
                    </a:lnTo>
                    <a:lnTo>
                      <a:pt x="368" y="539"/>
                    </a:lnTo>
                    <a:lnTo>
                      <a:pt x="255" y="709"/>
                    </a:lnTo>
                    <a:lnTo>
                      <a:pt x="255" y="794"/>
                    </a:lnTo>
                    <a:lnTo>
                      <a:pt x="312" y="794"/>
                    </a:lnTo>
                    <a:lnTo>
                      <a:pt x="340" y="737"/>
                    </a:lnTo>
                    <a:lnTo>
                      <a:pt x="368" y="822"/>
                    </a:lnTo>
                    <a:lnTo>
                      <a:pt x="453" y="822"/>
                    </a:lnTo>
                    <a:lnTo>
                      <a:pt x="425" y="907"/>
                    </a:lnTo>
                    <a:lnTo>
                      <a:pt x="368" y="879"/>
                    </a:lnTo>
                    <a:lnTo>
                      <a:pt x="283" y="1020"/>
                    </a:lnTo>
                    <a:lnTo>
                      <a:pt x="255" y="1162"/>
                    </a:lnTo>
                    <a:lnTo>
                      <a:pt x="198" y="1162"/>
                    </a:lnTo>
                    <a:lnTo>
                      <a:pt x="198" y="1247"/>
                    </a:lnTo>
                    <a:lnTo>
                      <a:pt x="255" y="1304"/>
                    </a:lnTo>
                    <a:lnTo>
                      <a:pt x="368" y="1276"/>
                    </a:lnTo>
                    <a:lnTo>
                      <a:pt x="283" y="1361"/>
                    </a:lnTo>
                    <a:lnTo>
                      <a:pt x="227" y="1332"/>
                    </a:lnTo>
                    <a:lnTo>
                      <a:pt x="142" y="1389"/>
                    </a:lnTo>
                    <a:lnTo>
                      <a:pt x="198" y="1474"/>
                    </a:lnTo>
                    <a:lnTo>
                      <a:pt x="170" y="1587"/>
                    </a:lnTo>
                    <a:lnTo>
                      <a:pt x="227" y="1673"/>
                    </a:lnTo>
                    <a:lnTo>
                      <a:pt x="85" y="1729"/>
                    </a:lnTo>
                    <a:lnTo>
                      <a:pt x="57" y="1701"/>
                    </a:lnTo>
                    <a:lnTo>
                      <a:pt x="0" y="1729"/>
                    </a:lnTo>
                    <a:lnTo>
                      <a:pt x="57" y="1814"/>
                    </a:lnTo>
                    <a:lnTo>
                      <a:pt x="142" y="1758"/>
                    </a:lnTo>
                    <a:lnTo>
                      <a:pt x="227" y="1871"/>
                    </a:lnTo>
                    <a:lnTo>
                      <a:pt x="283" y="1814"/>
                    </a:lnTo>
                    <a:lnTo>
                      <a:pt x="255" y="1729"/>
                    </a:lnTo>
                    <a:lnTo>
                      <a:pt x="340" y="1644"/>
                    </a:lnTo>
                    <a:lnTo>
                      <a:pt x="312" y="1786"/>
                    </a:lnTo>
                    <a:lnTo>
                      <a:pt x="312" y="1899"/>
                    </a:lnTo>
                    <a:lnTo>
                      <a:pt x="453" y="1701"/>
                    </a:lnTo>
                    <a:lnTo>
                      <a:pt x="482" y="1758"/>
                    </a:lnTo>
                    <a:lnTo>
                      <a:pt x="482" y="1984"/>
                    </a:lnTo>
                    <a:lnTo>
                      <a:pt x="425" y="1928"/>
                    </a:lnTo>
                    <a:lnTo>
                      <a:pt x="312" y="1928"/>
                    </a:lnTo>
                    <a:lnTo>
                      <a:pt x="368" y="1984"/>
                    </a:lnTo>
                    <a:lnTo>
                      <a:pt x="539" y="2041"/>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39" name="Freeform 714">
                <a:extLst>
                  <a:ext uri="{FF2B5EF4-FFF2-40B4-BE49-F238E27FC236}">
                    <a16:creationId xmlns:a16="http://schemas.microsoft.com/office/drawing/2014/main" id="{89A06E9E-238C-1B1D-ECAF-D0A617B9D269}"/>
                  </a:ext>
                </a:extLst>
              </p:cNvPr>
              <p:cNvSpPr>
                <a:spLocks/>
              </p:cNvSpPr>
              <p:nvPr/>
            </p:nvSpPr>
            <p:spPr bwMode="auto">
              <a:xfrm>
                <a:off x="1651" y="5405"/>
                <a:ext cx="140" cy="114"/>
              </a:xfrm>
              <a:custGeom>
                <a:avLst/>
                <a:gdLst>
                  <a:gd name="T0" fmla="*/ 28 w 141"/>
                  <a:gd name="T1" fmla="*/ 0 h 114"/>
                  <a:gd name="T2" fmla="*/ 0 w 141"/>
                  <a:gd name="T3" fmla="*/ 57 h 114"/>
                  <a:gd name="T4" fmla="*/ 85 w 141"/>
                  <a:gd name="T5" fmla="*/ 114 h 114"/>
                  <a:gd name="T6" fmla="*/ 141 w 141"/>
                  <a:gd name="T7" fmla="*/ 57 h 114"/>
                  <a:gd name="T8" fmla="*/ 113 w 141"/>
                  <a:gd name="T9" fmla="*/ 0 h 114"/>
                  <a:gd name="T10" fmla="*/ 28 w 141"/>
                  <a:gd name="T11" fmla="*/ 0 h 114"/>
                </a:gdLst>
                <a:ahLst/>
                <a:cxnLst>
                  <a:cxn ang="0">
                    <a:pos x="T0" y="T1"/>
                  </a:cxn>
                  <a:cxn ang="0">
                    <a:pos x="T2" y="T3"/>
                  </a:cxn>
                  <a:cxn ang="0">
                    <a:pos x="T4" y="T5"/>
                  </a:cxn>
                  <a:cxn ang="0">
                    <a:pos x="T6" y="T7"/>
                  </a:cxn>
                  <a:cxn ang="0">
                    <a:pos x="T8" y="T9"/>
                  </a:cxn>
                  <a:cxn ang="0">
                    <a:pos x="T10" y="T11"/>
                  </a:cxn>
                </a:cxnLst>
                <a:rect l="0" t="0" r="r" b="b"/>
                <a:pathLst>
                  <a:path w="141" h="114">
                    <a:moveTo>
                      <a:pt x="28" y="0"/>
                    </a:moveTo>
                    <a:lnTo>
                      <a:pt x="0" y="57"/>
                    </a:lnTo>
                    <a:lnTo>
                      <a:pt x="85" y="114"/>
                    </a:lnTo>
                    <a:lnTo>
                      <a:pt x="141" y="57"/>
                    </a:lnTo>
                    <a:lnTo>
                      <a:pt x="113" y="0"/>
                    </a:lnTo>
                    <a:lnTo>
                      <a:pt x="28" y="0"/>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0" name="Freeform 715">
                <a:extLst>
                  <a:ext uri="{FF2B5EF4-FFF2-40B4-BE49-F238E27FC236}">
                    <a16:creationId xmlns:a16="http://schemas.microsoft.com/office/drawing/2014/main" id="{7CFDB8E1-6295-A08A-FECD-0617FAD1DA73}"/>
                  </a:ext>
                </a:extLst>
              </p:cNvPr>
              <p:cNvSpPr>
                <a:spLocks/>
              </p:cNvSpPr>
              <p:nvPr/>
            </p:nvSpPr>
            <p:spPr bwMode="auto">
              <a:xfrm>
                <a:off x="2021" y="4356"/>
                <a:ext cx="168" cy="227"/>
              </a:xfrm>
              <a:custGeom>
                <a:avLst/>
                <a:gdLst>
                  <a:gd name="T0" fmla="*/ 85 w 170"/>
                  <a:gd name="T1" fmla="*/ 0 h 227"/>
                  <a:gd name="T2" fmla="*/ 85 w 170"/>
                  <a:gd name="T3" fmla="*/ 142 h 227"/>
                  <a:gd name="T4" fmla="*/ 0 w 170"/>
                  <a:gd name="T5" fmla="*/ 171 h 227"/>
                  <a:gd name="T6" fmla="*/ 57 w 170"/>
                  <a:gd name="T7" fmla="*/ 227 h 227"/>
                  <a:gd name="T8" fmla="*/ 114 w 170"/>
                  <a:gd name="T9" fmla="*/ 199 h 227"/>
                  <a:gd name="T10" fmla="*/ 170 w 170"/>
                  <a:gd name="T11" fmla="*/ 227 h 227"/>
                  <a:gd name="T12" fmla="*/ 170 w 170"/>
                  <a:gd name="T13" fmla="*/ 85 h 227"/>
                  <a:gd name="T14" fmla="*/ 85 w 170"/>
                  <a:gd name="T15" fmla="*/ 0 h 2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227">
                    <a:moveTo>
                      <a:pt x="85" y="0"/>
                    </a:moveTo>
                    <a:lnTo>
                      <a:pt x="85" y="142"/>
                    </a:lnTo>
                    <a:lnTo>
                      <a:pt x="0" y="171"/>
                    </a:lnTo>
                    <a:lnTo>
                      <a:pt x="57" y="227"/>
                    </a:lnTo>
                    <a:lnTo>
                      <a:pt x="114" y="199"/>
                    </a:lnTo>
                    <a:lnTo>
                      <a:pt x="170" y="227"/>
                    </a:lnTo>
                    <a:lnTo>
                      <a:pt x="170" y="85"/>
                    </a:lnTo>
                    <a:lnTo>
                      <a:pt x="85" y="0"/>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1" name="Freeform 716">
                <a:extLst>
                  <a:ext uri="{FF2B5EF4-FFF2-40B4-BE49-F238E27FC236}">
                    <a16:creationId xmlns:a16="http://schemas.microsoft.com/office/drawing/2014/main" id="{55A3E83C-0B94-CD29-7F20-1B1814963C5F}"/>
                  </a:ext>
                </a:extLst>
              </p:cNvPr>
              <p:cNvSpPr>
                <a:spLocks/>
              </p:cNvSpPr>
              <p:nvPr/>
            </p:nvSpPr>
            <p:spPr bwMode="auto">
              <a:xfrm>
                <a:off x="1482" y="4073"/>
                <a:ext cx="309" cy="425"/>
              </a:xfrm>
              <a:custGeom>
                <a:avLst/>
                <a:gdLst>
                  <a:gd name="T0" fmla="*/ 0 w 311"/>
                  <a:gd name="T1" fmla="*/ 28 h 425"/>
                  <a:gd name="T2" fmla="*/ 0 w 311"/>
                  <a:gd name="T3" fmla="*/ 283 h 425"/>
                  <a:gd name="T4" fmla="*/ 113 w 311"/>
                  <a:gd name="T5" fmla="*/ 397 h 425"/>
                  <a:gd name="T6" fmla="*/ 198 w 311"/>
                  <a:gd name="T7" fmla="*/ 425 h 425"/>
                  <a:gd name="T8" fmla="*/ 255 w 311"/>
                  <a:gd name="T9" fmla="*/ 283 h 425"/>
                  <a:gd name="T10" fmla="*/ 311 w 311"/>
                  <a:gd name="T11" fmla="*/ 255 h 425"/>
                  <a:gd name="T12" fmla="*/ 311 w 311"/>
                  <a:gd name="T13" fmla="*/ 170 h 425"/>
                  <a:gd name="T14" fmla="*/ 141 w 311"/>
                  <a:gd name="T15" fmla="*/ 0 h 425"/>
                  <a:gd name="T16" fmla="*/ 141 w 311"/>
                  <a:gd name="T17" fmla="*/ 85 h 425"/>
                  <a:gd name="T18" fmla="*/ 28 w 311"/>
                  <a:gd name="T19" fmla="*/ 57 h 425"/>
                  <a:gd name="T20" fmla="*/ 0 w 311"/>
                  <a:gd name="T21" fmla="*/ 2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 h="425">
                    <a:moveTo>
                      <a:pt x="0" y="28"/>
                    </a:moveTo>
                    <a:lnTo>
                      <a:pt x="0" y="283"/>
                    </a:lnTo>
                    <a:lnTo>
                      <a:pt x="113" y="397"/>
                    </a:lnTo>
                    <a:lnTo>
                      <a:pt x="198" y="425"/>
                    </a:lnTo>
                    <a:lnTo>
                      <a:pt x="255" y="283"/>
                    </a:lnTo>
                    <a:lnTo>
                      <a:pt x="311" y="255"/>
                    </a:lnTo>
                    <a:lnTo>
                      <a:pt x="311" y="170"/>
                    </a:lnTo>
                    <a:lnTo>
                      <a:pt x="141" y="0"/>
                    </a:lnTo>
                    <a:lnTo>
                      <a:pt x="141" y="85"/>
                    </a:lnTo>
                    <a:lnTo>
                      <a:pt x="28" y="57"/>
                    </a:lnTo>
                    <a:lnTo>
                      <a:pt x="0" y="28"/>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2" name="Freeform 717">
                <a:extLst>
                  <a:ext uri="{FF2B5EF4-FFF2-40B4-BE49-F238E27FC236}">
                    <a16:creationId xmlns:a16="http://schemas.microsoft.com/office/drawing/2014/main" id="{2D846594-B246-EDAA-A459-342A5E4EFE97}"/>
                  </a:ext>
                </a:extLst>
              </p:cNvPr>
              <p:cNvSpPr>
                <a:spLocks/>
              </p:cNvSpPr>
              <p:nvPr/>
            </p:nvSpPr>
            <p:spPr bwMode="auto">
              <a:xfrm>
                <a:off x="433" y="4584"/>
                <a:ext cx="140" cy="198"/>
              </a:xfrm>
              <a:custGeom>
                <a:avLst/>
                <a:gdLst>
                  <a:gd name="T0" fmla="*/ 141 w 141"/>
                  <a:gd name="T1" fmla="*/ 57 h 199"/>
                  <a:gd name="T2" fmla="*/ 85 w 141"/>
                  <a:gd name="T3" fmla="*/ 0 h 199"/>
                  <a:gd name="T4" fmla="*/ 0 w 141"/>
                  <a:gd name="T5" fmla="*/ 57 h 199"/>
                  <a:gd name="T6" fmla="*/ 0 w 141"/>
                  <a:gd name="T7" fmla="*/ 142 h 199"/>
                  <a:gd name="T8" fmla="*/ 85 w 141"/>
                  <a:gd name="T9" fmla="*/ 199 h 199"/>
                  <a:gd name="T10" fmla="*/ 85 w 141"/>
                  <a:gd name="T11" fmla="*/ 85 h 199"/>
                  <a:gd name="T12" fmla="*/ 141 w 141"/>
                  <a:gd name="T13" fmla="*/ 57 h 199"/>
                </a:gdLst>
                <a:ahLst/>
                <a:cxnLst>
                  <a:cxn ang="0">
                    <a:pos x="T0" y="T1"/>
                  </a:cxn>
                  <a:cxn ang="0">
                    <a:pos x="T2" y="T3"/>
                  </a:cxn>
                  <a:cxn ang="0">
                    <a:pos x="T4" y="T5"/>
                  </a:cxn>
                  <a:cxn ang="0">
                    <a:pos x="T6" y="T7"/>
                  </a:cxn>
                  <a:cxn ang="0">
                    <a:pos x="T8" y="T9"/>
                  </a:cxn>
                  <a:cxn ang="0">
                    <a:pos x="T10" y="T11"/>
                  </a:cxn>
                  <a:cxn ang="0">
                    <a:pos x="T12" y="T13"/>
                  </a:cxn>
                </a:cxnLst>
                <a:rect l="0" t="0" r="r" b="b"/>
                <a:pathLst>
                  <a:path w="141" h="199">
                    <a:moveTo>
                      <a:pt x="141" y="57"/>
                    </a:moveTo>
                    <a:lnTo>
                      <a:pt x="85" y="0"/>
                    </a:lnTo>
                    <a:lnTo>
                      <a:pt x="0" y="57"/>
                    </a:lnTo>
                    <a:lnTo>
                      <a:pt x="0" y="142"/>
                    </a:lnTo>
                    <a:lnTo>
                      <a:pt x="85" y="199"/>
                    </a:lnTo>
                    <a:lnTo>
                      <a:pt x="85" y="85"/>
                    </a:lnTo>
                    <a:lnTo>
                      <a:pt x="141" y="57"/>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3" name="Freeform 718">
                <a:extLst>
                  <a:ext uri="{FF2B5EF4-FFF2-40B4-BE49-F238E27FC236}">
                    <a16:creationId xmlns:a16="http://schemas.microsoft.com/office/drawing/2014/main" id="{5C94A3A7-6AD6-2F26-9CD6-C96D192CF52A}"/>
                  </a:ext>
                </a:extLst>
              </p:cNvPr>
              <p:cNvSpPr>
                <a:spLocks/>
              </p:cNvSpPr>
              <p:nvPr/>
            </p:nvSpPr>
            <p:spPr bwMode="auto">
              <a:xfrm>
                <a:off x="490" y="4301"/>
                <a:ext cx="1274" cy="1104"/>
              </a:xfrm>
              <a:custGeom>
                <a:avLst/>
                <a:gdLst>
                  <a:gd name="T0" fmla="*/ 312 w 1276"/>
                  <a:gd name="T1" fmla="*/ 56 h 1105"/>
                  <a:gd name="T2" fmla="*/ 227 w 1276"/>
                  <a:gd name="T3" fmla="*/ 170 h 1105"/>
                  <a:gd name="T4" fmla="*/ 170 w 1276"/>
                  <a:gd name="T5" fmla="*/ 368 h 1105"/>
                  <a:gd name="T6" fmla="*/ 255 w 1276"/>
                  <a:gd name="T7" fmla="*/ 453 h 1105"/>
                  <a:gd name="T8" fmla="*/ 199 w 1276"/>
                  <a:gd name="T9" fmla="*/ 482 h 1105"/>
                  <a:gd name="T10" fmla="*/ 255 w 1276"/>
                  <a:gd name="T11" fmla="*/ 623 h 1105"/>
                  <a:gd name="T12" fmla="*/ 255 w 1276"/>
                  <a:gd name="T13" fmla="*/ 765 h 1105"/>
                  <a:gd name="T14" fmla="*/ 199 w 1276"/>
                  <a:gd name="T15" fmla="*/ 737 h 1105"/>
                  <a:gd name="T16" fmla="*/ 170 w 1276"/>
                  <a:gd name="T17" fmla="*/ 879 h 1105"/>
                  <a:gd name="T18" fmla="*/ 142 w 1276"/>
                  <a:gd name="T19" fmla="*/ 850 h 1105"/>
                  <a:gd name="T20" fmla="*/ 142 w 1276"/>
                  <a:gd name="T21" fmla="*/ 708 h 1105"/>
                  <a:gd name="T22" fmla="*/ 199 w 1276"/>
                  <a:gd name="T23" fmla="*/ 652 h 1105"/>
                  <a:gd name="T24" fmla="*/ 170 w 1276"/>
                  <a:gd name="T25" fmla="*/ 567 h 1105"/>
                  <a:gd name="T26" fmla="*/ 57 w 1276"/>
                  <a:gd name="T27" fmla="*/ 737 h 1105"/>
                  <a:gd name="T28" fmla="*/ 0 w 1276"/>
                  <a:gd name="T29" fmla="*/ 935 h 1105"/>
                  <a:gd name="T30" fmla="*/ 170 w 1276"/>
                  <a:gd name="T31" fmla="*/ 992 h 1105"/>
                  <a:gd name="T32" fmla="*/ 199 w 1276"/>
                  <a:gd name="T33" fmla="*/ 1049 h 1105"/>
                  <a:gd name="T34" fmla="*/ 312 w 1276"/>
                  <a:gd name="T35" fmla="*/ 1077 h 1105"/>
                  <a:gd name="T36" fmla="*/ 284 w 1276"/>
                  <a:gd name="T37" fmla="*/ 992 h 1105"/>
                  <a:gd name="T38" fmla="*/ 340 w 1276"/>
                  <a:gd name="T39" fmla="*/ 964 h 1105"/>
                  <a:gd name="T40" fmla="*/ 426 w 1276"/>
                  <a:gd name="T41" fmla="*/ 992 h 1105"/>
                  <a:gd name="T42" fmla="*/ 539 w 1276"/>
                  <a:gd name="T43" fmla="*/ 935 h 1105"/>
                  <a:gd name="T44" fmla="*/ 652 w 1276"/>
                  <a:gd name="T45" fmla="*/ 1105 h 1105"/>
                  <a:gd name="T46" fmla="*/ 709 w 1276"/>
                  <a:gd name="T47" fmla="*/ 1105 h 1105"/>
                  <a:gd name="T48" fmla="*/ 822 w 1276"/>
                  <a:gd name="T49" fmla="*/ 1049 h 1105"/>
                  <a:gd name="T50" fmla="*/ 822 w 1276"/>
                  <a:gd name="T51" fmla="*/ 964 h 1105"/>
                  <a:gd name="T52" fmla="*/ 709 w 1276"/>
                  <a:gd name="T53" fmla="*/ 879 h 1105"/>
                  <a:gd name="T54" fmla="*/ 737 w 1276"/>
                  <a:gd name="T55" fmla="*/ 794 h 1105"/>
                  <a:gd name="T56" fmla="*/ 879 w 1276"/>
                  <a:gd name="T57" fmla="*/ 737 h 1105"/>
                  <a:gd name="T58" fmla="*/ 907 w 1276"/>
                  <a:gd name="T59" fmla="*/ 822 h 1105"/>
                  <a:gd name="T60" fmla="*/ 1106 w 1276"/>
                  <a:gd name="T61" fmla="*/ 765 h 1105"/>
                  <a:gd name="T62" fmla="*/ 1106 w 1276"/>
                  <a:gd name="T63" fmla="*/ 822 h 1105"/>
                  <a:gd name="T64" fmla="*/ 1191 w 1276"/>
                  <a:gd name="T65" fmla="*/ 822 h 1105"/>
                  <a:gd name="T66" fmla="*/ 1276 w 1276"/>
                  <a:gd name="T67" fmla="*/ 708 h 1105"/>
                  <a:gd name="T68" fmla="*/ 1219 w 1276"/>
                  <a:gd name="T69" fmla="*/ 708 h 1105"/>
                  <a:gd name="T70" fmla="*/ 1219 w 1276"/>
                  <a:gd name="T71" fmla="*/ 652 h 1105"/>
                  <a:gd name="T72" fmla="*/ 1078 w 1276"/>
                  <a:gd name="T73" fmla="*/ 538 h 1105"/>
                  <a:gd name="T74" fmla="*/ 1021 w 1276"/>
                  <a:gd name="T75" fmla="*/ 453 h 1105"/>
                  <a:gd name="T76" fmla="*/ 1021 w 1276"/>
                  <a:gd name="T77" fmla="*/ 312 h 1105"/>
                  <a:gd name="T78" fmla="*/ 1078 w 1276"/>
                  <a:gd name="T79" fmla="*/ 312 h 1105"/>
                  <a:gd name="T80" fmla="*/ 1049 w 1276"/>
                  <a:gd name="T81" fmla="*/ 227 h 1105"/>
                  <a:gd name="T82" fmla="*/ 993 w 1276"/>
                  <a:gd name="T83" fmla="*/ 227 h 1105"/>
                  <a:gd name="T84" fmla="*/ 879 w 1276"/>
                  <a:gd name="T85" fmla="*/ 113 h 1105"/>
                  <a:gd name="T86" fmla="*/ 907 w 1276"/>
                  <a:gd name="T87" fmla="*/ 0 h 1105"/>
                  <a:gd name="T88" fmla="*/ 822 w 1276"/>
                  <a:gd name="T89" fmla="*/ 85 h 1105"/>
                  <a:gd name="T90" fmla="*/ 766 w 1276"/>
                  <a:gd name="T91" fmla="*/ 85 h 1105"/>
                  <a:gd name="T92" fmla="*/ 709 w 1276"/>
                  <a:gd name="T93" fmla="*/ 141 h 1105"/>
                  <a:gd name="T94" fmla="*/ 766 w 1276"/>
                  <a:gd name="T95" fmla="*/ 255 h 1105"/>
                  <a:gd name="T96" fmla="*/ 652 w 1276"/>
                  <a:gd name="T97" fmla="*/ 170 h 1105"/>
                  <a:gd name="T98" fmla="*/ 624 w 1276"/>
                  <a:gd name="T99" fmla="*/ 227 h 1105"/>
                  <a:gd name="T100" fmla="*/ 596 w 1276"/>
                  <a:gd name="T101" fmla="*/ 198 h 1105"/>
                  <a:gd name="T102" fmla="*/ 482 w 1276"/>
                  <a:gd name="T103" fmla="*/ 255 h 1105"/>
                  <a:gd name="T104" fmla="*/ 454 w 1276"/>
                  <a:gd name="T105" fmla="*/ 312 h 1105"/>
                  <a:gd name="T106" fmla="*/ 426 w 1276"/>
                  <a:gd name="T107" fmla="*/ 283 h 1105"/>
                  <a:gd name="T108" fmla="*/ 426 w 1276"/>
                  <a:gd name="T109" fmla="*/ 141 h 1105"/>
                  <a:gd name="T110" fmla="*/ 340 w 1276"/>
                  <a:gd name="T111" fmla="*/ 141 h 1105"/>
                  <a:gd name="T112" fmla="*/ 369 w 1276"/>
                  <a:gd name="T113" fmla="*/ 113 h 1105"/>
                  <a:gd name="T114" fmla="*/ 312 w 1276"/>
                  <a:gd name="T115" fmla="*/ 5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76" h="1105">
                    <a:moveTo>
                      <a:pt x="312" y="56"/>
                    </a:moveTo>
                    <a:lnTo>
                      <a:pt x="227" y="170"/>
                    </a:lnTo>
                    <a:lnTo>
                      <a:pt x="170" y="368"/>
                    </a:lnTo>
                    <a:lnTo>
                      <a:pt x="255" y="453"/>
                    </a:lnTo>
                    <a:lnTo>
                      <a:pt x="199" y="482"/>
                    </a:lnTo>
                    <a:lnTo>
                      <a:pt x="255" y="623"/>
                    </a:lnTo>
                    <a:lnTo>
                      <a:pt x="255" y="765"/>
                    </a:lnTo>
                    <a:lnTo>
                      <a:pt x="199" y="737"/>
                    </a:lnTo>
                    <a:lnTo>
                      <a:pt x="170" y="879"/>
                    </a:lnTo>
                    <a:lnTo>
                      <a:pt x="142" y="850"/>
                    </a:lnTo>
                    <a:lnTo>
                      <a:pt x="142" y="708"/>
                    </a:lnTo>
                    <a:lnTo>
                      <a:pt x="199" y="652"/>
                    </a:lnTo>
                    <a:lnTo>
                      <a:pt x="170" y="567"/>
                    </a:lnTo>
                    <a:lnTo>
                      <a:pt x="57" y="737"/>
                    </a:lnTo>
                    <a:lnTo>
                      <a:pt x="0" y="935"/>
                    </a:lnTo>
                    <a:lnTo>
                      <a:pt x="170" y="992"/>
                    </a:lnTo>
                    <a:lnTo>
                      <a:pt x="199" y="1049"/>
                    </a:lnTo>
                    <a:lnTo>
                      <a:pt x="312" y="1077"/>
                    </a:lnTo>
                    <a:lnTo>
                      <a:pt x="284" y="992"/>
                    </a:lnTo>
                    <a:lnTo>
                      <a:pt x="340" y="964"/>
                    </a:lnTo>
                    <a:lnTo>
                      <a:pt x="426" y="992"/>
                    </a:lnTo>
                    <a:lnTo>
                      <a:pt x="539" y="935"/>
                    </a:lnTo>
                    <a:lnTo>
                      <a:pt x="652" y="1105"/>
                    </a:lnTo>
                    <a:lnTo>
                      <a:pt x="709" y="1105"/>
                    </a:lnTo>
                    <a:lnTo>
                      <a:pt x="822" y="1049"/>
                    </a:lnTo>
                    <a:lnTo>
                      <a:pt x="822" y="964"/>
                    </a:lnTo>
                    <a:lnTo>
                      <a:pt x="709" y="879"/>
                    </a:lnTo>
                    <a:lnTo>
                      <a:pt x="737" y="794"/>
                    </a:lnTo>
                    <a:lnTo>
                      <a:pt x="879" y="737"/>
                    </a:lnTo>
                    <a:lnTo>
                      <a:pt x="907" y="822"/>
                    </a:lnTo>
                    <a:lnTo>
                      <a:pt x="1106" y="765"/>
                    </a:lnTo>
                    <a:lnTo>
                      <a:pt x="1106" y="822"/>
                    </a:lnTo>
                    <a:lnTo>
                      <a:pt x="1191" y="822"/>
                    </a:lnTo>
                    <a:lnTo>
                      <a:pt x="1276" y="708"/>
                    </a:lnTo>
                    <a:lnTo>
                      <a:pt x="1219" y="708"/>
                    </a:lnTo>
                    <a:lnTo>
                      <a:pt x="1219" y="652"/>
                    </a:lnTo>
                    <a:lnTo>
                      <a:pt x="1078" y="538"/>
                    </a:lnTo>
                    <a:lnTo>
                      <a:pt x="1021" y="453"/>
                    </a:lnTo>
                    <a:lnTo>
                      <a:pt x="1021" y="312"/>
                    </a:lnTo>
                    <a:lnTo>
                      <a:pt x="1078" y="312"/>
                    </a:lnTo>
                    <a:lnTo>
                      <a:pt x="1049" y="227"/>
                    </a:lnTo>
                    <a:lnTo>
                      <a:pt x="993" y="227"/>
                    </a:lnTo>
                    <a:lnTo>
                      <a:pt x="879" y="113"/>
                    </a:lnTo>
                    <a:lnTo>
                      <a:pt x="907" y="0"/>
                    </a:lnTo>
                    <a:lnTo>
                      <a:pt x="822" y="85"/>
                    </a:lnTo>
                    <a:lnTo>
                      <a:pt x="766" y="85"/>
                    </a:lnTo>
                    <a:lnTo>
                      <a:pt x="709" y="141"/>
                    </a:lnTo>
                    <a:lnTo>
                      <a:pt x="766" y="255"/>
                    </a:lnTo>
                    <a:lnTo>
                      <a:pt x="652" y="170"/>
                    </a:lnTo>
                    <a:lnTo>
                      <a:pt x="624" y="227"/>
                    </a:lnTo>
                    <a:lnTo>
                      <a:pt x="596" y="198"/>
                    </a:lnTo>
                    <a:lnTo>
                      <a:pt x="482" y="255"/>
                    </a:lnTo>
                    <a:lnTo>
                      <a:pt x="454" y="312"/>
                    </a:lnTo>
                    <a:lnTo>
                      <a:pt x="426" y="283"/>
                    </a:lnTo>
                    <a:lnTo>
                      <a:pt x="426" y="141"/>
                    </a:lnTo>
                    <a:lnTo>
                      <a:pt x="340" y="141"/>
                    </a:lnTo>
                    <a:lnTo>
                      <a:pt x="369" y="113"/>
                    </a:lnTo>
                    <a:lnTo>
                      <a:pt x="312" y="56"/>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4" name="Freeform 719">
                <a:extLst>
                  <a:ext uri="{FF2B5EF4-FFF2-40B4-BE49-F238E27FC236}">
                    <a16:creationId xmlns:a16="http://schemas.microsoft.com/office/drawing/2014/main" id="{2063C492-185A-74D8-086B-308C555843EA}"/>
                  </a:ext>
                </a:extLst>
              </p:cNvPr>
              <p:cNvSpPr>
                <a:spLocks/>
              </p:cNvSpPr>
              <p:nvPr/>
            </p:nvSpPr>
            <p:spPr bwMode="auto">
              <a:xfrm>
                <a:off x="1651" y="3874"/>
                <a:ext cx="340" cy="512"/>
              </a:xfrm>
              <a:custGeom>
                <a:avLst/>
                <a:gdLst>
                  <a:gd name="T0" fmla="*/ 0 w 340"/>
                  <a:gd name="T1" fmla="*/ 114 h 511"/>
                  <a:gd name="T2" fmla="*/ 56 w 340"/>
                  <a:gd name="T3" fmla="*/ 57 h 511"/>
                  <a:gd name="T4" fmla="*/ 113 w 340"/>
                  <a:gd name="T5" fmla="*/ 57 h 511"/>
                  <a:gd name="T6" fmla="*/ 226 w 340"/>
                  <a:gd name="T7" fmla="*/ 199 h 511"/>
                  <a:gd name="T8" fmla="*/ 226 w 340"/>
                  <a:gd name="T9" fmla="*/ 57 h 511"/>
                  <a:gd name="T10" fmla="*/ 283 w 340"/>
                  <a:gd name="T11" fmla="*/ 142 h 511"/>
                  <a:gd name="T12" fmla="*/ 283 w 340"/>
                  <a:gd name="T13" fmla="*/ 0 h 511"/>
                  <a:gd name="T14" fmla="*/ 340 w 340"/>
                  <a:gd name="T15" fmla="*/ 86 h 511"/>
                  <a:gd name="T16" fmla="*/ 340 w 340"/>
                  <a:gd name="T17" fmla="*/ 227 h 511"/>
                  <a:gd name="T18" fmla="*/ 283 w 340"/>
                  <a:gd name="T19" fmla="*/ 284 h 511"/>
                  <a:gd name="T20" fmla="*/ 311 w 340"/>
                  <a:gd name="T21" fmla="*/ 369 h 511"/>
                  <a:gd name="T22" fmla="*/ 226 w 340"/>
                  <a:gd name="T23" fmla="*/ 511 h 511"/>
                  <a:gd name="T24" fmla="*/ 226 w 340"/>
                  <a:gd name="T25" fmla="*/ 454 h 511"/>
                  <a:gd name="T26" fmla="*/ 226 w 340"/>
                  <a:gd name="T27" fmla="*/ 369 h 511"/>
                  <a:gd name="T28" fmla="*/ 170 w 340"/>
                  <a:gd name="T29" fmla="*/ 341 h 511"/>
                  <a:gd name="T30" fmla="*/ 198 w 340"/>
                  <a:gd name="T31" fmla="*/ 312 h 511"/>
                  <a:gd name="T32" fmla="*/ 85 w 340"/>
                  <a:gd name="T33" fmla="*/ 171 h 511"/>
                  <a:gd name="T34" fmla="*/ 56 w 340"/>
                  <a:gd name="T35" fmla="*/ 199 h 511"/>
                  <a:gd name="T36" fmla="*/ 0 w 340"/>
                  <a:gd name="T37" fmla="*/ 114 h 511"/>
                  <a:gd name="T38" fmla="*/ 0 w 340"/>
                  <a:gd name="T39" fmla="*/ 114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0" h="511">
                    <a:moveTo>
                      <a:pt x="0" y="114"/>
                    </a:moveTo>
                    <a:lnTo>
                      <a:pt x="56" y="57"/>
                    </a:lnTo>
                    <a:lnTo>
                      <a:pt x="113" y="57"/>
                    </a:lnTo>
                    <a:lnTo>
                      <a:pt x="226" y="199"/>
                    </a:lnTo>
                    <a:lnTo>
                      <a:pt x="226" y="57"/>
                    </a:lnTo>
                    <a:lnTo>
                      <a:pt x="283" y="142"/>
                    </a:lnTo>
                    <a:lnTo>
                      <a:pt x="283" y="0"/>
                    </a:lnTo>
                    <a:lnTo>
                      <a:pt x="340" y="86"/>
                    </a:lnTo>
                    <a:lnTo>
                      <a:pt x="340" y="227"/>
                    </a:lnTo>
                    <a:lnTo>
                      <a:pt x="283" y="284"/>
                    </a:lnTo>
                    <a:lnTo>
                      <a:pt x="311" y="369"/>
                    </a:lnTo>
                    <a:lnTo>
                      <a:pt x="226" y="511"/>
                    </a:lnTo>
                    <a:lnTo>
                      <a:pt x="226" y="454"/>
                    </a:lnTo>
                    <a:lnTo>
                      <a:pt x="226" y="369"/>
                    </a:lnTo>
                    <a:lnTo>
                      <a:pt x="170" y="341"/>
                    </a:lnTo>
                    <a:lnTo>
                      <a:pt x="198" y="312"/>
                    </a:lnTo>
                    <a:lnTo>
                      <a:pt x="85" y="171"/>
                    </a:lnTo>
                    <a:lnTo>
                      <a:pt x="56" y="199"/>
                    </a:lnTo>
                    <a:lnTo>
                      <a:pt x="0" y="114"/>
                    </a:lnTo>
                    <a:lnTo>
                      <a:pt x="0" y="114"/>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5" name="Freeform 720">
                <a:extLst>
                  <a:ext uri="{FF2B5EF4-FFF2-40B4-BE49-F238E27FC236}">
                    <a16:creationId xmlns:a16="http://schemas.microsoft.com/office/drawing/2014/main" id="{E81AF012-9A75-1BC5-BB91-92F3081FBA3B}"/>
                  </a:ext>
                </a:extLst>
              </p:cNvPr>
              <p:cNvSpPr>
                <a:spLocks/>
              </p:cNvSpPr>
              <p:nvPr/>
            </p:nvSpPr>
            <p:spPr bwMode="auto">
              <a:xfrm>
                <a:off x="1848" y="3676"/>
                <a:ext cx="114" cy="113"/>
              </a:xfrm>
              <a:custGeom>
                <a:avLst/>
                <a:gdLst>
                  <a:gd name="T0" fmla="*/ 57 w 113"/>
                  <a:gd name="T1" fmla="*/ 113 h 113"/>
                  <a:gd name="T2" fmla="*/ 113 w 113"/>
                  <a:gd name="T3" fmla="*/ 57 h 113"/>
                  <a:gd name="T4" fmla="*/ 85 w 113"/>
                  <a:gd name="T5" fmla="*/ 0 h 113"/>
                  <a:gd name="T6" fmla="*/ 28 w 113"/>
                  <a:gd name="T7" fmla="*/ 0 h 113"/>
                  <a:gd name="T8" fmla="*/ 0 w 113"/>
                  <a:gd name="T9" fmla="*/ 28 h 113"/>
                  <a:gd name="T10" fmla="*/ 57 w 113"/>
                  <a:gd name="T11" fmla="*/ 113 h 113"/>
                </a:gdLst>
                <a:ahLst/>
                <a:cxnLst>
                  <a:cxn ang="0">
                    <a:pos x="T0" y="T1"/>
                  </a:cxn>
                  <a:cxn ang="0">
                    <a:pos x="T2" y="T3"/>
                  </a:cxn>
                  <a:cxn ang="0">
                    <a:pos x="T4" y="T5"/>
                  </a:cxn>
                  <a:cxn ang="0">
                    <a:pos x="T6" y="T7"/>
                  </a:cxn>
                  <a:cxn ang="0">
                    <a:pos x="T8" y="T9"/>
                  </a:cxn>
                  <a:cxn ang="0">
                    <a:pos x="T10" y="T11"/>
                  </a:cxn>
                </a:cxnLst>
                <a:rect l="0" t="0" r="r" b="b"/>
                <a:pathLst>
                  <a:path w="113" h="113">
                    <a:moveTo>
                      <a:pt x="57" y="113"/>
                    </a:moveTo>
                    <a:lnTo>
                      <a:pt x="113" y="57"/>
                    </a:lnTo>
                    <a:lnTo>
                      <a:pt x="85" y="0"/>
                    </a:lnTo>
                    <a:lnTo>
                      <a:pt x="28" y="0"/>
                    </a:lnTo>
                    <a:lnTo>
                      <a:pt x="0" y="28"/>
                    </a:lnTo>
                    <a:lnTo>
                      <a:pt x="57" y="113"/>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6" name="Freeform 721">
                <a:extLst>
                  <a:ext uri="{FF2B5EF4-FFF2-40B4-BE49-F238E27FC236}">
                    <a16:creationId xmlns:a16="http://schemas.microsoft.com/office/drawing/2014/main" id="{F8D7FD6E-ED6D-4BBE-1465-41B3A4D78DBE}"/>
                  </a:ext>
                </a:extLst>
              </p:cNvPr>
              <p:cNvSpPr>
                <a:spLocks/>
              </p:cNvSpPr>
              <p:nvPr/>
            </p:nvSpPr>
            <p:spPr bwMode="auto">
              <a:xfrm>
                <a:off x="2021" y="3648"/>
                <a:ext cx="252" cy="453"/>
              </a:xfrm>
              <a:custGeom>
                <a:avLst/>
                <a:gdLst>
                  <a:gd name="T0" fmla="*/ 57 w 255"/>
                  <a:gd name="T1" fmla="*/ 340 h 453"/>
                  <a:gd name="T2" fmla="*/ 0 w 255"/>
                  <a:gd name="T3" fmla="*/ 141 h 453"/>
                  <a:gd name="T4" fmla="*/ 85 w 255"/>
                  <a:gd name="T5" fmla="*/ 141 h 453"/>
                  <a:gd name="T6" fmla="*/ 57 w 255"/>
                  <a:gd name="T7" fmla="*/ 85 h 453"/>
                  <a:gd name="T8" fmla="*/ 85 w 255"/>
                  <a:gd name="T9" fmla="*/ 0 h 453"/>
                  <a:gd name="T10" fmla="*/ 114 w 255"/>
                  <a:gd name="T11" fmla="*/ 56 h 453"/>
                  <a:gd name="T12" fmla="*/ 170 w 255"/>
                  <a:gd name="T13" fmla="*/ 56 h 453"/>
                  <a:gd name="T14" fmla="*/ 255 w 255"/>
                  <a:gd name="T15" fmla="*/ 170 h 453"/>
                  <a:gd name="T16" fmla="*/ 255 w 255"/>
                  <a:gd name="T17" fmla="*/ 453 h 453"/>
                  <a:gd name="T18" fmla="*/ 142 w 255"/>
                  <a:gd name="T19" fmla="*/ 340 h 453"/>
                  <a:gd name="T20" fmla="*/ 57 w 255"/>
                  <a:gd name="T21" fmla="*/ 34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53">
                    <a:moveTo>
                      <a:pt x="57" y="340"/>
                    </a:moveTo>
                    <a:lnTo>
                      <a:pt x="0" y="141"/>
                    </a:lnTo>
                    <a:lnTo>
                      <a:pt x="85" y="141"/>
                    </a:lnTo>
                    <a:lnTo>
                      <a:pt x="57" y="85"/>
                    </a:lnTo>
                    <a:lnTo>
                      <a:pt x="85" y="0"/>
                    </a:lnTo>
                    <a:lnTo>
                      <a:pt x="114" y="56"/>
                    </a:lnTo>
                    <a:lnTo>
                      <a:pt x="170" y="56"/>
                    </a:lnTo>
                    <a:lnTo>
                      <a:pt x="255" y="170"/>
                    </a:lnTo>
                    <a:lnTo>
                      <a:pt x="255" y="453"/>
                    </a:lnTo>
                    <a:lnTo>
                      <a:pt x="142" y="340"/>
                    </a:lnTo>
                    <a:lnTo>
                      <a:pt x="57" y="340"/>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7" name="Freeform 722">
                <a:extLst>
                  <a:ext uri="{FF2B5EF4-FFF2-40B4-BE49-F238E27FC236}">
                    <a16:creationId xmlns:a16="http://schemas.microsoft.com/office/drawing/2014/main" id="{F08F2BCE-3521-938C-20A2-3D5E8C0901E0}"/>
                  </a:ext>
                </a:extLst>
              </p:cNvPr>
              <p:cNvSpPr>
                <a:spLocks/>
              </p:cNvSpPr>
              <p:nvPr/>
            </p:nvSpPr>
            <p:spPr bwMode="auto">
              <a:xfrm>
                <a:off x="2078" y="2515"/>
                <a:ext cx="906" cy="1729"/>
              </a:xfrm>
              <a:custGeom>
                <a:avLst/>
                <a:gdLst>
                  <a:gd name="T0" fmla="*/ 368 w 907"/>
                  <a:gd name="T1" fmla="*/ 1729 h 1729"/>
                  <a:gd name="T2" fmla="*/ 283 w 907"/>
                  <a:gd name="T3" fmla="*/ 1701 h 1729"/>
                  <a:gd name="T4" fmla="*/ 255 w 907"/>
                  <a:gd name="T5" fmla="*/ 1417 h 1729"/>
                  <a:gd name="T6" fmla="*/ 312 w 907"/>
                  <a:gd name="T7" fmla="*/ 1360 h 1729"/>
                  <a:gd name="T8" fmla="*/ 255 w 907"/>
                  <a:gd name="T9" fmla="*/ 1304 h 1729"/>
                  <a:gd name="T10" fmla="*/ 312 w 907"/>
                  <a:gd name="T11" fmla="*/ 1247 h 1729"/>
                  <a:gd name="T12" fmla="*/ 198 w 907"/>
                  <a:gd name="T13" fmla="*/ 1190 h 1729"/>
                  <a:gd name="T14" fmla="*/ 255 w 907"/>
                  <a:gd name="T15" fmla="*/ 1105 h 1729"/>
                  <a:gd name="T16" fmla="*/ 198 w 907"/>
                  <a:gd name="T17" fmla="*/ 1105 h 1729"/>
                  <a:gd name="T18" fmla="*/ 170 w 907"/>
                  <a:gd name="T19" fmla="*/ 1049 h 1729"/>
                  <a:gd name="T20" fmla="*/ 57 w 907"/>
                  <a:gd name="T21" fmla="*/ 1077 h 1729"/>
                  <a:gd name="T22" fmla="*/ 57 w 907"/>
                  <a:gd name="T23" fmla="*/ 1020 h 1729"/>
                  <a:gd name="T24" fmla="*/ 0 w 907"/>
                  <a:gd name="T25" fmla="*/ 1020 h 1729"/>
                  <a:gd name="T26" fmla="*/ 28 w 907"/>
                  <a:gd name="T27" fmla="*/ 964 h 1729"/>
                  <a:gd name="T28" fmla="*/ 170 w 907"/>
                  <a:gd name="T29" fmla="*/ 907 h 1729"/>
                  <a:gd name="T30" fmla="*/ 227 w 907"/>
                  <a:gd name="T31" fmla="*/ 964 h 1729"/>
                  <a:gd name="T32" fmla="*/ 283 w 907"/>
                  <a:gd name="T33" fmla="*/ 935 h 1729"/>
                  <a:gd name="T34" fmla="*/ 312 w 907"/>
                  <a:gd name="T35" fmla="*/ 879 h 1729"/>
                  <a:gd name="T36" fmla="*/ 283 w 907"/>
                  <a:gd name="T37" fmla="*/ 850 h 1729"/>
                  <a:gd name="T38" fmla="*/ 255 w 907"/>
                  <a:gd name="T39" fmla="*/ 680 h 1729"/>
                  <a:gd name="T40" fmla="*/ 312 w 907"/>
                  <a:gd name="T41" fmla="*/ 595 h 1729"/>
                  <a:gd name="T42" fmla="*/ 340 w 907"/>
                  <a:gd name="T43" fmla="*/ 708 h 1729"/>
                  <a:gd name="T44" fmla="*/ 425 w 907"/>
                  <a:gd name="T45" fmla="*/ 680 h 1729"/>
                  <a:gd name="T46" fmla="*/ 397 w 907"/>
                  <a:gd name="T47" fmla="*/ 538 h 1729"/>
                  <a:gd name="T48" fmla="*/ 397 w 907"/>
                  <a:gd name="T49" fmla="*/ 425 h 1729"/>
                  <a:gd name="T50" fmla="*/ 482 w 907"/>
                  <a:gd name="T51" fmla="*/ 397 h 1729"/>
                  <a:gd name="T52" fmla="*/ 510 w 907"/>
                  <a:gd name="T53" fmla="*/ 283 h 1729"/>
                  <a:gd name="T54" fmla="*/ 453 w 907"/>
                  <a:gd name="T55" fmla="*/ 227 h 1729"/>
                  <a:gd name="T56" fmla="*/ 510 w 907"/>
                  <a:gd name="T57" fmla="*/ 28 h 1729"/>
                  <a:gd name="T58" fmla="*/ 567 w 907"/>
                  <a:gd name="T59" fmla="*/ 0 h 1729"/>
                  <a:gd name="T60" fmla="*/ 510 w 907"/>
                  <a:gd name="T61" fmla="*/ 198 h 1729"/>
                  <a:gd name="T62" fmla="*/ 595 w 907"/>
                  <a:gd name="T63" fmla="*/ 255 h 1729"/>
                  <a:gd name="T64" fmla="*/ 567 w 907"/>
                  <a:gd name="T65" fmla="*/ 510 h 1729"/>
                  <a:gd name="T66" fmla="*/ 482 w 907"/>
                  <a:gd name="T67" fmla="*/ 623 h 1729"/>
                  <a:gd name="T68" fmla="*/ 510 w 907"/>
                  <a:gd name="T69" fmla="*/ 680 h 1729"/>
                  <a:gd name="T70" fmla="*/ 453 w 907"/>
                  <a:gd name="T71" fmla="*/ 737 h 1729"/>
                  <a:gd name="T72" fmla="*/ 482 w 907"/>
                  <a:gd name="T73" fmla="*/ 793 h 1729"/>
                  <a:gd name="T74" fmla="*/ 453 w 907"/>
                  <a:gd name="T75" fmla="*/ 850 h 1729"/>
                  <a:gd name="T76" fmla="*/ 510 w 907"/>
                  <a:gd name="T77" fmla="*/ 879 h 1729"/>
                  <a:gd name="T78" fmla="*/ 652 w 907"/>
                  <a:gd name="T79" fmla="*/ 850 h 1729"/>
                  <a:gd name="T80" fmla="*/ 652 w 907"/>
                  <a:gd name="T81" fmla="*/ 793 h 1729"/>
                  <a:gd name="T82" fmla="*/ 737 w 907"/>
                  <a:gd name="T83" fmla="*/ 793 h 1729"/>
                  <a:gd name="T84" fmla="*/ 822 w 907"/>
                  <a:gd name="T85" fmla="*/ 680 h 1729"/>
                  <a:gd name="T86" fmla="*/ 907 w 907"/>
                  <a:gd name="T87" fmla="*/ 737 h 1729"/>
                  <a:gd name="T88" fmla="*/ 822 w 907"/>
                  <a:gd name="T89" fmla="*/ 850 h 1729"/>
                  <a:gd name="T90" fmla="*/ 850 w 907"/>
                  <a:gd name="T91" fmla="*/ 907 h 1729"/>
                  <a:gd name="T92" fmla="*/ 680 w 907"/>
                  <a:gd name="T93" fmla="*/ 1105 h 1729"/>
                  <a:gd name="T94" fmla="*/ 595 w 907"/>
                  <a:gd name="T95" fmla="*/ 1134 h 1729"/>
                  <a:gd name="T96" fmla="*/ 510 w 907"/>
                  <a:gd name="T97" fmla="*/ 1020 h 1729"/>
                  <a:gd name="T98" fmla="*/ 539 w 907"/>
                  <a:gd name="T99" fmla="*/ 1162 h 1729"/>
                  <a:gd name="T100" fmla="*/ 453 w 907"/>
                  <a:gd name="T101" fmla="*/ 1275 h 1729"/>
                  <a:gd name="T102" fmla="*/ 510 w 907"/>
                  <a:gd name="T103" fmla="*/ 1474 h 1729"/>
                  <a:gd name="T104" fmla="*/ 482 w 907"/>
                  <a:gd name="T105" fmla="*/ 1531 h 1729"/>
                  <a:gd name="T106" fmla="*/ 397 w 907"/>
                  <a:gd name="T107" fmla="*/ 1502 h 1729"/>
                  <a:gd name="T108" fmla="*/ 340 w 907"/>
                  <a:gd name="T109" fmla="*/ 1531 h 1729"/>
                  <a:gd name="T110" fmla="*/ 368 w 907"/>
                  <a:gd name="T111" fmla="*/ 1616 h 1729"/>
                  <a:gd name="T112" fmla="*/ 368 w 907"/>
                  <a:gd name="T113" fmla="*/ 1729 h 1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7" h="1729">
                    <a:moveTo>
                      <a:pt x="368" y="1729"/>
                    </a:moveTo>
                    <a:lnTo>
                      <a:pt x="283" y="1701"/>
                    </a:lnTo>
                    <a:lnTo>
                      <a:pt x="255" y="1417"/>
                    </a:lnTo>
                    <a:lnTo>
                      <a:pt x="312" y="1360"/>
                    </a:lnTo>
                    <a:lnTo>
                      <a:pt x="255" y="1304"/>
                    </a:lnTo>
                    <a:lnTo>
                      <a:pt x="312" y="1247"/>
                    </a:lnTo>
                    <a:lnTo>
                      <a:pt x="198" y="1190"/>
                    </a:lnTo>
                    <a:lnTo>
                      <a:pt x="255" y="1105"/>
                    </a:lnTo>
                    <a:lnTo>
                      <a:pt x="198" y="1105"/>
                    </a:lnTo>
                    <a:lnTo>
                      <a:pt x="170" y="1049"/>
                    </a:lnTo>
                    <a:lnTo>
                      <a:pt x="57" y="1077"/>
                    </a:lnTo>
                    <a:lnTo>
                      <a:pt x="57" y="1020"/>
                    </a:lnTo>
                    <a:lnTo>
                      <a:pt x="0" y="1020"/>
                    </a:lnTo>
                    <a:lnTo>
                      <a:pt x="28" y="964"/>
                    </a:lnTo>
                    <a:lnTo>
                      <a:pt x="170" y="907"/>
                    </a:lnTo>
                    <a:lnTo>
                      <a:pt x="227" y="964"/>
                    </a:lnTo>
                    <a:lnTo>
                      <a:pt x="283" y="935"/>
                    </a:lnTo>
                    <a:lnTo>
                      <a:pt x="312" y="879"/>
                    </a:lnTo>
                    <a:lnTo>
                      <a:pt x="283" y="850"/>
                    </a:lnTo>
                    <a:lnTo>
                      <a:pt x="255" y="680"/>
                    </a:lnTo>
                    <a:lnTo>
                      <a:pt x="312" y="595"/>
                    </a:lnTo>
                    <a:lnTo>
                      <a:pt x="340" y="708"/>
                    </a:lnTo>
                    <a:lnTo>
                      <a:pt x="425" y="680"/>
                    </a:lnTo>
                    <a:lnTo>
                      <a:pt x="397" y="538"/>
                    </a:lnTo>
                    <a:lnTo>
                      <a:pt x="397" y="425"/>
                    </a:lnTo>
                    <a:lnTo>
                      <a:pt x="482" y="397"/>
                    </a:lnTo>
                    <a:lnTo>
                      <a:pt x="510" y="283"/>
                    </a:lnTo>
                    <a:lnTo>
                      <a:pt x="453" y="227"/>
                    </a:lnTo>
                    <a:lnTo>
                      <a:pt x="510" y="28"/>
                    </a:lnTo>
                    <a:lnTo>
                      <a:pt x="567" y="0"/>
                    </a:lnTo>
                    <a:lnTo>
                      <a:pt x="510" y="198"/>
                    </a:lnTo>
                    <a:lnTo>
                      <a:pt x="595" y="255"/>
                    </a:lnTo>
                    <a:lnTo>
                      <a:pt x="567" y="510"/>
                    </a:lnTo>
                    <a:lnTo>
                      <a:pt x="482" y="623"/>
                    </a:lnTo>
                    <a:lnTo>
                      <a:pt x="510" y="680"/>
                    </a:lnTo>
                    <a:lnTo>
                      <a:pt x="453" y="737"/>
                    </a:lnTo>
                    <a:lnTo>
                      <a:pt x="482" y="793"/>
                    </a:lnTo>
                    <a:lnTo>
                      <a:pt x="453" y="850"/>
                    </a:lnTo>
                    <a:lnTo>
                      <a:pt x="510" y="879"/>
                    </a:lnTo>
                    <a:lnTo>
                      <a:pt x="652" y="850"/>
                    </a:lnTo>
                    <a:lnTo>
                      <a:pt x="652" y="793"/>
                    </a:lnTo>
                    <a:lnTo>
                      <a:pt x="737" y="793"/>
                    </a:lnTo>
                    <a:lnTo>
                      <a:pt x="822" y="680"/>
                    </a:lnTo>
                    <a:lnTo>
                      <a:pt x="907" y="737"/>
                    </a:lnTo>
                    <a:lnTo>
                      <a:pt x="822" y="850"/>
                    </a:lnTo>
                    <a:lnTo>
                      <a:pt x="850" y="907"/>
                    </a:lnTo>
                    <a:lnTo>
                      <a:pt x="680" y="1105"/>
                    </a:lnTo>
                    <a:lnTo>
                      <a:pt x="595" y="1134"/>
                    </a:lnTo>
                    <a:lnTo>
                      <a:pt x="510" y="1020"/>
                    </a:lnTo>
                    <a:lnTo>
                      <a:pt x="539" y="1162"/>
                    </a:lnTo>
                    <a:lnTo>
                      <a:pt x="453" y="1275"/>
                    </a:lnTo>
                    <a:lnTo>
                      <a:pt x="510" y="1474"/>
                    </a:lnTo>
                    <a:lnTo>
                      <a:pt x="482" y="1531"/>
                    </a:lnTo>
                    <a:lnTo>
                      <a:pt x="397" y="1502"/>
                    </a:lnTo>
                    <a:lnTo>
                      <a:pt x="340" y="1531"/>
                    </a:lnTo>
                    <a:lnTo>
                      <a:pt x="368" y="1616"/>
                    </a:lnTo>
                    <a:lnTo>
                      <a:pt x="368" y="1729"/>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8" name="Freeform 723">
                <a:extLst>
                  <a:ext uri="{FF2B5EF4-FFF2-40B4-BE49-F238E27FC236}">
                    <a16:creationId xmlns:a16="http://schemas.microsoft.com/office/drawing/2014/main" id="{ECA86603-2712-47C6-E3ED-2FE927898B9A}"/>
                  </a:ext>
                </a:extLst>
              </p:cNvPr>
              <p:cNvSpPr>
                <a:spLocks/>
              </p:cNvSpPr>
              <p:nvPr/>
            </p:nvSpPr>
            <p:spPr bwMode="auto">
              <a:xfrm>
                <a:off x="2135" y="2230"/>
                <a:ext cx="111" cy="114"/>
              </a:xfrm>
              <a:custGeom>
                <a:avLst/>
                <a:gdLst>
                  <a:gd name="T0" fmla="*/ 113 w 113"/>
                  <a:gd name="T1" fmla="*/ 0 h 114"/>
                  <a:gd name="T2" fmla="*/ 28 w 113"/>
                  <a:gd name="T3" fmla="*/ 0 h 114"/>
                  <a:gd name="T4" fmla="*/ 0 w 113"/>
                  <a:gd name="T5" fmla="*/ 114 h 114"/>
                  <a:gd name="T6" fmla="*/ 56 w 113"/>
                  <a:gd name="T7" fmla="*/ 114 h 114"/>
                  <a:gd name="T8" fmla="*/ 113 w 113"/>
                  <a:gd name="T9" fmla="*/ 0 h 114"/>
                </a:gdLst>
                <a:ahLst/>
                <a:cxnLst>
                  <a:cxn ang="0">
                    <a:pos x="T0" y="T1"/>
                  </a:cxn>
                  <a:cxn ang="0">
                    <a:pos x="T2" y="T3"/>
                  </a:cxn>
                  <a:cxn ang="0">
                    <a:pos x="T4" y="T5"/>
                  </a:cxn>
                  <a:cxn ang="0">
                    <a:pos x="T6" y="T7"/>
                  </a:cxn>
                  <a:cxn ang="0">
                    <a:pos x="T8" y="T9"/>
                  </a:cxn>
                </a:cxnLst>
                <a:rect l="0" t="0" r="r" b="b"/>
                <a:pathLst>
                  <a:path w="113" h="114">
                    <a:moveTo>
                      <a:pt x="113" y="0"/>
                    </a:moveTo>
                    <a:lnTo>
                      <a:pt x="28" y="0"/>
                    </a:lnTo>
                    <a:lnTo>
                      <a:pt x="0" y="114"/>
                    </a:lnTo>
                    <a:lnTo>
                      <a:pt x="56" y="114"/>
                    </a:lnTo>
                    <a:lnTo>
                      <a:pt x="113" y="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9" name="Freeform 724">
                <a:extLst>
                  <a:ext uri="{FF2B5EF4-FFF2-40B4-BE49-F238E27FC236}">
                    <a16:creationId xmlns:a16="http://schemas.microsoft.com/office/drawing/2014/main" id="{91AC697F-9A02-A62C-B956-84C0AB0B46DF}"/>
                  </a:ext>
                </a:extLst>
              </p:cNvPr>
              <p:cNvSpPr>
                <a:spLocks/>
              </p:cNvSpPr>
              <p:nvPr/>
            </p:nvSpPr>
            <p:spPr bwMode="auto">
              <a:xfrm>
                <a:off x="2274" y="2230"/>
                <a:ext cx="314" cy="200"/>
              </a:xfrm>
              <a:custGeom>
                <a:avLst/>
                <a:gdLst>
                  <a:gd name="T0" fmla="*/ 85 w 312"/>
                  <a:gd name="T1" fmla="*/ 0 h 199"/>
                  <a:gd name="T2" fmla="*/ 0 w 312"/>
                  <a:gd name="T3" fmla="*/ 57 h 199"/>
                  <a:gd name="T4" fmla="*/ 57 w 312"/>
                  <a:gd name="T5" fmla="*/ 114 h 199"/>
                  <a:gd name="T6" fmla="*/ 57 w 312"/>
                  <a:gd name="T7" fmla="*/ 199 h 199"/>
                  <a:gd name="T8" fmla="*/ 114 w 312"/>
                  <a:gd name="T9" fmla="*/ 142 h 199"/>
                  <a:gd name="T10" fmla="*/ 312 w 312"/>
                  <a:gd name="T11" fmla="*/ 170 h 199"/>
                  <a:gd name="T12" fmla="*/ 227 w 312"/>
                  <a:gd name="T13" fmla="*/ 85 h 199"/>
                  <a:gd name="T14" fmla="*/ 312 w 312"/>
                  <a:gd name="T15" fmla="*/ 57 h 199"/>
                  <a:gd name="T16" fmla="*/ 284 w 312"/>
                  <a:gd name="T17" fmla="*/ 0 h 199"/>
                  <a:gd name="T18" fmla="*/ 170 w 312"/>
                  <a:gd name="T19" fmla="*/ 57 h 199"/>
                  <a:gd name="T20" fmla="*/ 85 w 312"/>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199">
                    <a:moveTo>
                      <a:pt x="85" y="0"/>
                    </a:moveTo>
                    <a:lnTo>
                      <a:pt x="0" y="57"/>
                    </a:lnTo>
                    <a:lnTo>
                      <a:pt x="57" y="114"/>
                    </a:lnTo>
                    <a:lnTo>
                      <a:pt x="57" y="199"/>
                    </a:lnTo>
                    <a:lnTo>
                      <a:pt x="114" y="142"/>
                    </a:lnTo>
                    <a:lnTo>
                      <a:pt x="312" y="170"/>
                    </a:lnTo>
                    <a:lnTo>
                      <a:pt x="227" y="85"/>
                    </a:lnTo>
                    <a:lnTo>
                      <a:pt x="312" y="57"/>
                    </a:lnTo>
                    <a:lnTo>
                      <a:pt x="284" y="0"/>
                    </a:lnTo>
                    <a:lnTo>
                      <a:pt x="170" y="57"/>
                    </a:lnTo>
                    <a:lnTo>
                      <a:pt x="85" y="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0" name="Freeform 725">
                <a:extLst>
                  <a:ext uri="{FF2B5EF4-FFF2-40B4-BE49-F238E27FC236}">
                    <a16:creationId xmlns:a16="http://schemas.microsoft.com/office/drawing/2014/main" id="{1E33E46E-6754-8564-BA1C-ABDE5C8F49D0}"/>
                  </a:ext>
                </a:extLst>
              </p:cNvPr>
              <p:cNvSpPr>
                <a:spLocks/>
              </p:cNvSpPr>
              <p:nvPr/>
            </p:nvSpPr>
            <p:spPr bwMode="auto">
              <a:xfrm>
                <a:off x="2616" y="2260"/>
                <a:ext cx="140" cy="312"/>
              </a:xfrm>
              <a:custGeom>
                <a:avLst/>
                <a:gdLst>
                  <a:gd name="T0" fmla="*/ 85 w 141"/>
                  <a:gd name="T1" fmla="*/ 0 h 311"/>
                  <a:gd name="T2" fmla="*/ 0 w 141"/>
                  <a:gd name="T3" fmla="*/ 56 h 311"/>
                  <a:gd name="T4" fmla="*/ 85 w 141"/>
                  <a:gd name="T5" fmla="*/ 311 h 311"/>
                  <a:gd name="T6" fmla="*/ 85 w 141"/>
                  <a:gd name="T7" fmla="*/ 141 h 311"/>
                  <a:gd name="T8" fmla="*/ 141 w 141"/>
                  <a:gd name="T9" fmla="*/ 113 h 311"/>
                  <a:gd name="T10" fmla="*/ 85 w 141"/>
                  <a:gd name="T11" fmla="*/ 0 h 311"/>
                </a:gdLst>
                <a:ahLst/>
                <a:cxnLst>
                  <a:cxn ang="0">
                    <a:pos x="T0" y="T1"/>
                  </a:cxn>
                  <a:cxn ang="0">
                    <a:pos x="T2" y="T3"/>
                  </a:cxn>
                  <a:cxn ang="0">
                    <a:pos x="T4" y="T5"/>
                  </a:cxn>
                  <a:cxn ang="0">
                    <a:pos x="T6" y="T7"/>
                  </a:cxn>
                  <a:cxn ang="0">
                    <a:pos x="T8" y="T9"/>
                  </a:cxn>
                  <a:cxn ang="0">
                    <a:pos x="T10" y="T11"/>
                  </a:cxn>
                </a:cxnLst>
                <a:rect l="0" t="0" r="r" b="b"/>
                <a:pathLst>
                  <a:path w="141" h="311">
                    <a:moveTo>
                      <a:pt x="85" y="0"/>
                    </a:moveTo>
                    <a:lnTo>
                      <a:pt x="0" y="56"/>
                    </a:lnTo>
                    <a:lnTo>
                      <a:pt x="85" y="311"/>
                    </a:lnTo>
                    <a:lnTo>
                      <a:pt x="85" y="141"/>
                    </a:lnTo>
                    <a:lnTo>
                      <a:pt x="141" y="113"/>
                    </a:lnTo>
                    <a:lnTo>
                      <a:pt x="85" y="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1" name="Freeform 726">
                <a:extLst>
                  <a:ext uri="{FF2B5EF4-FFF2-40B4-BE49-F238E27FC236}">
                    <a16:creationId xmlns:a16="http://schemas.microsoft.com/office/drawing/2014/main" id="{68A35478-500E-AA96-3DCD-071FC7F62123}"/>
                  </a:ext>
                </a:extLst>
              </p:cNvPr>
              <p:cNvSpPr>
                <a:spLocks/>
              </p:cNvSpPr>
              <p:nvPr/>
            </p:nvSpPr>
            <p:spPr bwMode="auto">
              <a:xfrm>
                <a:off x="3068" y="3193"/>
                <a:ext cx="199" cy="170"/>
              </a:xfrm>
              <a:custGeom>
                <a:avLst/>
                <a:gdLst>
                  <a:gd name="T0" fmla="*/ 85 w 199"/>
                  <a:gd name="T1" fmla="*/ 0 h 170"/>
                  <a:gd name="T2" fmla="*/ 0 w 199"/>
                  <a:gd name="T3" fmla="*/ 113 h 170"/>
                  <a:gd name="T4" fmla="*/ 28 w 199"/>
                  <a:gd name="T5" fmla="*/ 170 h 170"/>
                  <a:gd name="T6" fmla="*/ 142 w 199"/>
                  <a:gd name="T7" fmla="*/ 142 h 170"/>
                  <a:gd name="T8" fmla="*/ 199 w 199"/>
                  <a:gd name="T9" fmla="*/ 28 h 170"/>
                  <a:gd name="T10" fmla="*/ 142 w 199"/>
                  <a:gd name="T11" fmla="*/ 28 h 170"/>
                  <a:gd name="T12" fmla="*/ 85 w 199"/>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199" h="170">
                    <a:moveTo>
                      <a:pt x="85" y="0"/>
                    </a:moveTo>
                    <a:lnTo>
                      <a:pt x="0" y="113"/>
                    </a:lnTo>
                    <a:lnTo>
                      <a:pt x="28" y="170"/>
                    </a:lnTo>
                    <a:lnTo>
                      <a:pt x="142" y="142"/>
                    </a:lnTo>
                    <a:lnTo>
                      <a:pt x="199" y="28"/>
                    </a:lnTo>
                    <a:lnTo>
                      <a:pt x="142" y="28"/>
                    </a:lnTo>
                    <a:lnTo>
                      <a:pt x="85" y="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2" name="Freeform 727">
                <a:extLst>
                  <a:ext uri="{FF2B5EF4-FFF2-40B4-BE49-F238E27FC236}">
                    <a16:creationId xmlns:a16="http://schemas.microsoft.com/office/drawing/2014/main" id="{A6D58629-1093-D39F-A09F-CAA7D6A70748}"/>
                  </a:ext>
                </a:extLst>
              </p:cNvPr>
              <p:cNvSpPr>
                <a:spLocks/>
              </p:cNvSpPr>
              <p:nvPr/>
            </p:nvSpPr>
            <p:spPr bwMode="auto">
              <a:xfrm>
                <a:off x="3550" y="3193"/>
                <a:ext cx="142" cy="142"/>
              </a:xfrm>
              <a:custGeom>
                <a:avLst/>
                <a:gdLst>
                  <a:gd name="T0" fmla="*/ 0 w 142"/>
                  <a:gd name="T1" fmla="*/ 28 h 142"/>
                  <a:gd name="T2" fmla="*/ 0 w 142"/>
                  <a:gd name="T3" fmla="*/ 113 h 142"/>
                  <a:gd name="T4" fmla="*/ 85 w 142"/>
                  <a:gd name="T5" fmla="*/ 142 h 142"/>
                  <a:gd name="T6" fmla="*/ 142 w 142"/>
                  <a:gd name="T7" fmla="*/ 113 h 142"/>
                  <a:gd name="T8" fmla="*/ 85 w 142"/>
                  <a:gd name="T9" fmla="*/ 57 h 142"/>
                  <a:gd name="T10" fmla="*/ 85 w 142"/>
                  <a:gd name="T11" fmla="*/ 0 h 142"/>
                  <a:gd name="T12" fmla="*/ 0 w 142"/>
                  <a:gd name="T13" fmla="*/ 28 h 142"/>
                </a:gdLst>
                <a:ahLst/>
                <a:cxnLst>
                  <a:cxn ang="0">
                    <a:pos x="T0" y="T1"/>
                  </a:cxn>
                  <a:cxn ang="0">
                    <a:pos x="T2" y="T3"/>
                  </a:cxn>
                  <a:cxn ang="0">
                    <a:pos x="T4" y="T5"/>
                  </a:cxn>
                  <a:cxn ang="0">
                    <a:pos x="T6" y="T7"/>
                  </a:cxn>
                  <a:cxn ang="0">
                    <a:pos x="T8" y="T9"/>
                  </a:cxn>
                  <a:cxn ang="0">
                    <a:pos x="T10" y="T11"/>
                  </a:cxn>
                  <a:cxn ang="0">
                    <a:pos x="T12" y="T13"/>
                  </a:cxn>
                </a:cxnLst>
                <a:rect l="0" t="0" r="r" b="b"/>
                <a:pathLst>
                  <a:path w="142" h="142">
                    <a:moveTo>
                      <a:pt x="0" y="28"/>
                    </a:moveTo>
                    <a:lnTo>
                      <a:pt x="0" y="113"/>
                    </a:lnTo>
                    <a:lnTo>
                      <a:pt x="85" y="142"/>
                    </a:lnTo>
                    <a:lnTo>
                      <a:pt x="142" y="113"/>
                    </a:lnTo>
                    <a:lnTo>
                      <a:pt x="85" y="57"/>
                    </a:lnTo>
                    <a:lnTo>
                      <a:pt x="85" y="0"/>
                    </a:lnTo>
                    <a:lnTo>
                      <a:pt x="0" y="28"/>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3" name="Freeform 728">
                <a:extLst>
                  <a:ext uri="{FF2B5EF4-FFF2-40B4-BE49-F238E27FC236}">
                    <a16:creationId xmlns:a16="http://schemas.microsoft.com/office/drawing/2014/main" id="{0770DBF1-5E3D-B6FE-3CC5-57BCA4190E1A}"/>
                  </a:ext>
                </a:extLst>
              </p:cNvPr>
              <p:cNvSpPr>
                <a:spLocks/>
              </p:cNvSpPr>
              <p:nvPr/>
            </p:nvSpPr>
            <p:spPr bwMode="auto">
              <a:xfrm>
                <a:off x="3804" y="1097"/>
                <a:ext cx="171" cy="481"/>
              </a:xfrm>
              <a:custGeom>
                <a:avLst/>
                <a:gdLst>
                  <a:gd name="T0" fmla="*/ 142 w 170"/>
                  <a:gd name="T1" fmla="*/ 0 h 482"/>
                  <a:gd name="T2" fmla="*/ 57 w 170"/>
                  <a:gd name="T3" fmla="*/ 57 h 482"/>
                  <a:gd name="T4" fmla="*/ 57 w 170"/>
                  <a:gd name="T5" fmla="*/ 284 h 482"/>
                  <a:gd name="T6" fmla="*/ 0 w 170"/>
                  <a:gd name="T7" fmla="*/ 425 h 482"/>
                  <a:gd name="T8" fmla="*/ 57 w 170"/>
                  <a:gd name="T9" fmla="*/ 482 h 482"/>
                  <a:gd name="T10" fmla="*/ 142 w 170"/>
                  <a:gd name="T11" fmla="*/ 482 h 482"/>
                  <a:gd name="T12" fmla="*/ 170 w 170"/>
                  <a:gd name="T13" fmla="*/ 425 h 482"/>
                  <a:gd name="T14" fmla="*/ 142 w 170"/>
                  <a:gd name="T15" fmla="*/ 369 h 482"/>
                  <a:gd name="T16" fmla="*/ 170 w 170"/>
                  <a:gd name="T17" fmla="*/ 284 h 482"/>
                  <a:gd name="T18" fmla="*/ 142 w 170"/>
                  <a:gd name="T19" fmla="*/ 170 h 482"/>
                  <a:gd name="T20" fmla="*/ 142 w 170"/>
                  <a:gd name="T21" fmla="*/ 114 h 482"/>
                  <a:gd name="T22" fmla="*/ 170 w 170"/>
                  <a:gd name="T23" fmla="*/ 29 h 482"/>
                  <a:gd name="T24" fmla="*/ 142 w 170"/>
                  <a:gd name="T25"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482">
                    <a:moveTo>
                      <a:pt x="142" y="0"/>
                    </a:moveTo>
                    <a:lnTo>
                      <a:pt x="57" y="57"/>
                    </a:lnTo>
                    <a:lnTo>
                      <a:pt x="57" y="284"/>
                    </a:lnTo>
                    <a:lnTo>
                      <a:pt x="0" y="425"/>
                    </a:lnTo>
                    <a:lnTo>
                      <a:pt x="57" y="482"/>
                    </a:lnTo>
                    <a:lnTo>
                      <a:pt x="142" y="482"/>
                    </a:lnTo>
                    <a:lnTo>
                      <a:pt x="170" y="425"/>
                    </a:lnTo>
                    <a:lnTo>
                      <a:pt x="142" y="369"/>
                    </a:lnTo>
                    <a:lnTo>
                      <a:pt x="170" y="284"/>
                    </a:lnTo>
                    <a:lnTo>
                      <a:pt x="142" y="170"/>
                    </a:lnTo>
                    <a:lnTo>
                      <a:pt x="142" y="114"/>
                    </a:lnTo>
                    <a:lnTo>
                      <a:pt x="170" y="29"/>
                    </a:lnTo>
                    <a:lnTo>
                      <a:pt x="142" y="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4" name="Freeform 729">
                <a:extLst>
                  <a:ext uri="{FF2B5EF4-FFF2-40B4-BE49-F238E27FC236}">
                    <a16:creationId xmlns:a16="http://schemas.microsoft.com/office/drawing/2014/main" id="{46D60F98-6075-CC82-C5F8-C8234822B814}"/>
                  </a:ext>
                </a:extLst>
              </p:cNvPr>
              <p:cNvSpPr>
                <a:spLocks/>
              </p:cNvSpPr>
              <p:nvPr/>
            </p:nvSpPr>
            <p:spPr bwMode="auto">
              <a:xfrm>
                <a:off x="4202" y="784"/>
                <a:ext cx="370" cy="200"/>
              </a:xfrm>
              <a:custGeom>
                <a:avLst/>
                <a:gdLst>
                  <a:gd name="T0" fmla="*/ 0 w 369"/>
                  <a:gd name="T1" fmla="*/ 199 h 199"/>
                  <a:gd name="T2" fmla="*/ 113 w 369"/>
                  <a:gd name="T3" fmla="*/ 85 h 199"/>
                  <a:gd name="T4" fmla="*/ 227 w 369"/>
                  <a:gd name="T5" fmla="*/ 0 h 199"/>
                  <a:gd name="T6" fmla="*/ 255 w 369"/>
                  <a:gd name="T7" fmla="*/ 85 h 199"/>
                  <a:gd name="T8" fmla="*/ 312 w 369"/>
                  <a:gd name="T9" fmla="*/ 85 h 199"/>
                  <a:gd name="T10" fmla="*/ 312 w 369"/>
                  <a:gd name="T11" fmla="*/ 29 h 199"/>
                  <a:gd name="T12" fmla="*/ 369 w 369"/>
                  <a:gd name="T13" fmla="*/ 57 h 199"/>
                  <a:gd name="T14" fmla="*/ 340 w 369"/>
                  <a:gd name="T15" fmla="*/ 142 h 199"/>
                  <a:gd name="T16" fmla="*/ 255 w 369"/>
                  <a:gd name="T17" fmla="*/ 199 h 199"/>
                  <a:gd name="T18" fmla="*/ 199 w 369"/>
                  <a:gd name="T19" fmla="*/ 199 h 199"/>
                  <a:gd name="T20" fmla="*/ 142 w 369"/>
                  <a:gd name="T21" fmla="*/ 142 h 199"/>
                  <a:gd name="T22" fmla="*/ 113 w 369"/>
                  <a:gd name="T23" fmla="*/ 199 h 199"/>
                  <a:gd name="T24" fmla="*/ 0 w 369"/>
                  <a:gd name="T25" fmla="*/ 1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199">
                    <a:moveTo>
                      <a:pt x="0" y="199"/>
                    </a:moveTo>
                    <a:lnTo>
                      <a:pt x="113" y="85"/>
                    </a:lnTo>
                    <a:lnTo>
                      <a:pt x="227" y="0"/>
                    </a:lnTo>
                    <a:lnTo>
                      <a:pt x="255" y="85"/>
                    </a:lnTo>
                    <a:lnTo>
                      <a:pt x="312" y="85"/>
                    </a:lnTo>
                    <a:lnTo>
                      <a:pt x="312" y="29"/>
                    </a:lnTo>
                    <a:lnTo>
                      <a:pt x="369" y="57"/>
                    </a:lnTo>
                    <a:lnTo>
                      <a:pt x="340" y="142"/>
                    </a:lnTo>
                    <a:lnTo>
                      <a:pt x="255" y="199"/>
                    </a:lnTo>
                    <a:lnTo>
                      <a:pt x="199" y="199"/>
                    </a:lnTo>
                    <a:lnTo>
                      <a:pt x="142" y="142"/>
                    </a:lnTo>
                    <a:lnTo>
                      <a:pt x="113" y="199"/>
                    </a:lnTo>
                    <a:lnTo>
                      <a:pt x="0" y="199"/>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5" name="Freeform 730">
                <a:extLst>
                  <a:ext uri="{FF2B5EF4-FFF2-40B4-BE49-F238E27FC236}">
                    <a16:creationId xmlns:a16="http://schemas.microsoft.com/office/drawing/2014/main" id="{BEE1E9BB-1A56-6F61-A6CE-DEDAB33BEE7D}"/>
                  </a:ext>
                </a:extLst>
              </p:cNvPr>
              <p:cNvSpPr>
                <a:spLocks/>
              </p:cNvSpPr>
              <p:nvPr/>
            </p:nvSpPr>
            <p:spPr bwMode="auto">
              <a:xfrm>
                <a:off x="4259" y="1041"/>
                <a:ext cx="168" cy="198"/>
              </a:xfrm>
              <a:custGeom>
                <a:avLst/>
                <a:gdLst>
                  <a:gd name="T0" fmla="*/ 113 w 170"/>
                  <a:gd name="T1" fmla="*/ 0 h 198"/>
                  <a:gd name="T2" fmla="*/ 170 w 170"/>
                  <a:gd name="T3" fmla="*/ 85 h 198"/>
                  <a:gd name="T4" fmla="*/ 56 w 170"/>
                  <a:gd name="T5" fmla="*/ 141 h 198"/>
                  <a:gd name="T6" fmla="*/ 28 w 170"/>
                  <a:gd name="T7" fmla="*/ 198 h 198"/>
                  <a:gd name="T8" fmla="*/ 0 w 170"/>
                  <a:gd name="T9" fmla="*/ 198 h 198"/>
                  <a:gd name="T10" fmla="*/ 0 w 170"/>
                  <a:gd name="T11" fmla="*/ 85 h 198"/>
                  <a:gd name="T12" fmla="*/ 85 w 170"/>
                  <a:gd name="T13" fmla="*/ 85 h 198"/>
                  <a:gd name="T14" fmla="*/ 113 w 170"/>
                  <a:gd name="T15" fmla="*/ 0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98">
                    <a:moveTo>
                      <a:pt x="113" y="0"/>
                    </a:moveTo>
                    <a:lnTo>
                      <a:pt x="170" y="85"/>
                    </a:lnTo>
                    <a:lnTo>
                      <a:pt x="56" y="141"/>
                    </a:lnTo>
                    <a:lnTo>
                      <a:pt x="28" y="198"/>
                    </a:lnTo>
                    <a:lnTo>
                      <a:pt x="0" y="198"/>
                    </a:lnTo>
                    <a:lnTo>
                      <a:pt x="0" y="85"/>
                    </a:lnTo>
                    <a:lnTo>
                      <a:pt x="85" y="85"/>
                    </a:lnTo>
                    <a:lnTo>
                      <a:pt x="113" y="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6" name="Freeform 731">
                <a:extLst>
                  <a:ext uri="{FF2B5EF4-FFF2-40B4-BE49-F238E27FC236}">
                    <a16:creationId xmlns:a16="http://schemas.microsoft.com/office/drawing/2014/main" id="{318BCE29-0D64-164D-6633-AC54AE648EDB}"/>
                  </a:ext>
                </a:extLst>
              </p:cNvPr>
              <p:cNvSpPr>
                <a:spLocks/>
              </p:cNvSpPr>
              <p:nvPr/>
            </p:nvSpPr>
            <p:spPr bwMode="auto">
              <a:xfrm>
                <a:off x="5107" y="984"/>
                <a:ext cx="311" cy="340"/>
              </a:xfrm>
              <a:custGeom>
                <a:avLst/>
                <a:gdLst>
                  <a:gd name="T0" fmla="*/ 142 w 312"/>
                  <a:gd name="T1" fmla="*/ 0 h 340"/>
                  <a:gd name="T2" fmla="*/ 142 w 312"/>
                  <a:gd name="T3" fmla="*/ 85 h 340"/>
                  <a:gd name="T4" fmla="*/ 114 w 312"/>
                  <a:gd name="T5" fmla="*/ 142 h 340"/>
                  <a:gd name="T6" fmla="*/ 114 w 312"/>
                  <a:gd name="T7" fmla="*/ 198 h 340"/>
                  <a:gd name="T8" fmla="*/ 0 w 312"/>
                  <a:gd name="T9" fmla="*/ 255 h 340"/>
                  <a:gd name="T10" fmla="*/ 142 w 312"/>
                  <a:gd name="T11" fmla="*/ 340 h 340"/>
                  <a:gd name="T12" fmla="*/ 142 w 312"/>
                  <a:gd name="T13" fmla="*/ 255 h 340"/>
                  <a:gd name="T14" fmla="*/ 199 w 312"/>
                  <a:gd name="T15" fmla="*/ 283 h 340"/>
                  <a:gd name="T16" fmla="*/ 227 w 312"/>
                  <a:gd name="T17" fmla="*/ 198 h 340"/>
                  <a:gd name="T18" fmla="*/ 312 w 312"/>
                  <a:gd name="T19" fmla="*/ 227 h 340"/>
                  <a:gd name="T20" fmla="*/ 312 w 312"/>
                  <a:gd name="T21" fmla="*/ 198 h 340"/>
                  <a:gd name="T22" fmla="*/ 255 w 312"/>
                  <a:gd name="T23" fmla="*/ 142 h 340"/>
                  <a:gd name="T24" fmla="*/ 255 w 312"/>
                  <a:gd name="T25" fmla="*/ 85 h 340"/>
                  <a:gd name="T26" fmla="*/ 227 w 312"/>
                  <a:gd name="T27" fmla="*/ 28 h 340"/>
                  <a:gd name="T28" fmla="*/ 170 w 312"/>
                  <a:gd name="T29" fmla="*/ 0 h 340"/>
                  <a:gd name="T30" fmla="*/ 142 w 312"/>
                  <a:gd name="T31"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2" h="340">
                    <a:moveTo>
                      <a:pt x="142" y="0"/>
                    </a:moveTo>
                    <a:lnTo>
                      <a:pt x="142" y="85"/>
                    </a:lnTo>
                    <a:lnTo>
                      <a:pt x="114" y="142"/>
                    </a:lnTo>
                    <a:lnTo>
                      <a:pt x="114" y="198"/>
                    </a:lnTo>
                    <a:lnTo>
                      <a:pt x="0" y="255"/>
                    </a:lnTo>
                    <a:lnTo>
                      <a:pt x="142" y="340"/>
                    </a:lnTo>
                    <a:lnTo>
                      <a:pt x="142" y="255"/>
                    </a:lnTo>
                    <a:lnTo>
                      <a:pt x="199" y="283"/>
                    </a:lnTo>
                    <a:lnTo>
                      <a:pt x="227" y="198"/>
                    </a:lnTo>
                    <a:lnTo>
                      <a:pt x="312" y="227"/>
                    </a:lnTo>
                    <a:lnTo>
                      <a:pt x="312" y="198"/>
                    </a:lnTo>
                    <a:lnTo>
                      <a:pt x="255" y="142"/>
                    </a:lnTo>
                    <a:lnTo>
                      <a:pt x="255" y="85"/>
                    </a:lnTo>
                    <a:lnTo>
                      <a:pt x="227" y="28"/>
                    </a:lnTo>
                    <a:lnTo>
                      <a:pt x="170" y="0"/>
                    </a:lnTo>
                    <a:lnTo>
                      <a:pt x="142" y="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7" name="Freeform 732">
                <a:extLst>
                  <a:ext uri="{FF2B5EF4-FFF2-40B4-BE49-F238E27FC236}">
                    <a16:creationId xmlns:a16="http://schemas.microsoft.com/office/drawing/2014/main" id="{D08C4FDD-6BB8-DA58-41F6-F46180CF5CA4}"/>
                  </a:ext>
                </a:extLst>
              </p:cNvPr>
              <p:cNvSpPr>
                <a:spLocks/>
              </p:cNvSpPr>
              <p:nvPr/>
            </p:nvSpPr>
            <p:spPr bwMode="auto">
              <a:xfrm>
                <a:off x="4230" y="2570"/>
                <a:ext cx="228" cy="142"/>
              </a:xfrm>
              <a:custGeom>
                <a:avLst/>
                <a:gdLst>
                  <a:gd name="T0" fmla="*/ 227 w 227"/>
                  <a:gd name="T1" fmla="*/ 0 h 142"/>
                  <a:gd name="T2" fmla="*/ 0 w 227"/>
                  <a:gd name="T3" fmla="*/ 57 h 142"/>
                  <a:gd name="T4" fmla="*/ 142 w 227"/>
                  <a:gd name="T5" fmla="*/ 142 h 142"/>
                  <a:gd name="T6" fmla="*/ 142 w 227"/>
                  <a:gd name="T7" fmla="*/ 85 h 142"/>
                  <a:gd name="T8" fmla="*/ 227 w 227"/>
                  <a:gd name="T9" fmla="*/ 85 h 142"/>
                  <a:gd name="T10" fmla="*/ 227 w 227"/>
                  <a:gd name="T11" fmla="*/ 0 h 142"/>
                </a:gdLst>
                <a:ahLst/>
                <a:cxnLst>
                  <a:cxn ang="0">
                    <a:pos x="T0" y="T1"/>
                  </a:cxn>
                  <a:cxn ang="0">
                    <a:pos x="T2" y="T3"/>
                  </a:cxn>
                  <a:cxn ang="0">
                    <a:pos x="T4" y="T5"/>
                  </a:cxn>
                  <a:cxn ang="0">
                    <a:pos x="T6" y="T7"/>
                  </a:cxn>
                  <a:cxn ang="0">
                    <a:pos x="T8" y="T9"/>
                  </a:cxn>
                  <a:cxn ang="0">
                    <a:pos x="T10" y="T11"/>
                  </a:cxn>
                </a:cxnLst>
                <a:rect l="0" t="0" r="r" b="b"/>
                <a:pathLst>
                  <a:path w="227" h="142">
                    <a:moveTo>
                      <a:pt x="227" y="0"/>
                    </a:moveTo>
                    <a:lnTo>
                      <a:pt x="0" y="57"/>
                    </a:lnTo>
                    <a:lnTo>
                      <a:pt x="142" y="142"/>
                    </a:lnTo>
                    <a:lnTo>
                      <a:pt x="142" y="85"/>
                    </a:lnTo>
                    <a:lnTo>
                      <a:pt x="227" y="85"/>
                    </a:lnTo>
                    <a:lnTo>
                      <a:pt x="227" y="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8" name="Freeform 733">
                <a:extLst>
                  <a:ext uri="{FF2B5EF4-FFF2-40B4-BE49-F238E27FC236}">
                    <a16:creationId xmlns:a16="http://schemas.microsoft.com/office/drawing/2014/main" id="{60088FD8-C2D6-7DCF-F1F4-015211BAC7B3}"/>
                  </a:ext>
                </a:extLst>
              </p:cNvPr>
              <p:cNvSpPr>
                <a:spLocks/>
              </p:cNvSpPr>
              <p:nvPr/>
            </p:nvSpPr>
            <p:spPr bwMode="auto">
              <a:xfrm>
                <a:off x="4542" y="2345"/>
                <a:ext cx="85" cy="198"/>
              </a:xfrm>
              <a:custGeom>
                <a:avLst/>
                <a:gdLst>
                  <a:gd name="T0" fmla="*/ 0 w 85"/>
                  <a:gd name="T1" fmla="*/ 0 h 198"/>
                  <a:gd name="T2" fmla="*/ 0 w 85"/>
                  <a:gd name="T3" fmla="*/ 85 h 198"/>
                  <a:gd name="T4" fmla="*/ 29 w 85"/>
                  <a:gd name="T5" fmla="*/ 113 h 198"/>
                  <a:gd name="T6" fmla="*/ 0 w 85"/>
                  <a:gd name="T7" fmla="*/ 141 h 198"/>
                  <a:gd name="T8" fmla="*/ 0 w 85"/>
                  <a:gd name="T9" fmla="*/ 198 h 198"/>
                  <a:gd name="T10" fmla="*/ 57 w 85"/>
                  <a:gd name="T11" fmla="*/ 170 h 198"/>
                  <a:gd name="T12" fmla="*/ 85 w 85"/>
                  <a:gd name="T13" fmla="*/ 113 h 198"/>
                  <a:gd name="T14" fmla="*/ 57 w 85"/>
                  <a:gd name="T15" fmla="*/ 56 h 198"/>
                  <a:gd name="T16" fmla="*/ 85 w 85"/>
                  <a:gd name="T17" fmla="*/ 56 h 198"/>
                  <a:gd name="T18" fmla="*/ 57 w 85"/>
                  <a:gd name="T19" fmla="*/ 0 h 198"/>
                  <a:gd name="T20" fmla="*/ 0 w 85"/>
                  <a:gd name="T2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198">
                    <a:moveTo>
                      <a:pt x="0" y="0"/>
                    </a:moveTo>
                    <a:lnTo>
                      <a:pt x="0" y="85"/>
                    </a:lnTo>
                    <a:lnTo>
                      <a:pt x="29" y="113"/>
                    </a:lnTo>
                    <a:lnTo>
                      <a:pt x="0" y="141"/>
                    </a:lnTo>
                    <a:lnTo>
                      <a:pt x="0" y="198"/>
                    </a:lnTo>
                    <a:lnTo>
                      <a:pt x="57" y="170"/>
                    </a:lnTo>
                    <a:lnTo>
                      <a:pt x="85" y="113"/>
                    </a:lnTo>
                    <a:lnTo>
                      <a:pt x="57" y="56"/>
                    </a:lnTo>
                    <a:lnTo>
                      <a:pt x="85" y="56"/>
                    </a:lnTo>
                    <a:lnTo>
                      <a:pt x="57" y="0"/>
                    </a:lnTo>
                    <a:lnTo>
                      <a:pt x="0" y="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9" name="Freeform 734">
                <a:extLst>
                  <a:ext uri="{FF2B5EF4-FFF2-40B4-BE49-F238E27FC236}">
                    <a16:creationId xmlns:a16="http://schemas.microsoft.com/office/drawing/2014/main" id="{E01EABC5-CF76-74A8-3228-CCD844F14352}"/>
                  </a:ext>
                </a:extLst>
              </p:cNvPr>
              <p:cNvSpPr>
                <a:spLocks/>
              </p:cNvSpPr>
              <p:nvPr/>
            </p:nvSpPr>
            <p:spPr bwMode="auto">
              <a:xfrm>
                <a:off x="3607" y="1295"/>
                <a:ext cx="907" cy="1192"/>
              </a:xfrm>
              <a:custGeom>
                <a:avLst/>
                <a:gdLst>
                  <a:gd name="T0" fmla="*/ 0 w 907"/>
                  <a:gd name="T1" fmla="*/ 1020 h 1190"/>
                  <a:gd name="T2" fmla="*/ 28 w 907"/>
                  <a:gd name="T3" fmla="*/ 1049 h 1190"/>
                  <a:gd name="T4" fmla="*/ 0 w 907"/>
                  <a:gd name="T5" fmla="*/ 1105 h 1190"/>
                  <a:gd name="T6" fmla="*/ 85 w 907"/>
                  <a:gd name="T7" fmla="*/ 1190 h 1190"/>
                  <a:gd name="T8" fmla="*/ 312 w 907"/>
                  <a:gd name="T9" fmla="*/ 1134 h 1190"/>
                  <a:gd name="T10" fmla="*/ 425 w 907"/>
                  <a:gd name="T11" fmla="*/ 1049 h 1190"/>
                  <a:gd name="T12" fmla="*/ 425 w 907"/>
                  <a:gd name="T13" fmla="*/ 964 h 1190"/>
                  <a:gd name="T14" fmla="*/ 482 w 907"/>
                  <a:gd name="T15" fmla="*/ 964 h 1190"/>
                  <a:gd name="T16" fmla="*/ 595 w 907"/>
                  <a:gd name="T17" fmla="*/ 765 h 1190"/>
                  <a:gd name="T18" fmla="*/ 652 w 907"/>
                  <a:gd name="T19" fmla="*/ 737 h 1190"/>
                  <a:gd name="T20" fmla="*/ 652 w 907"/>
                  <a:gd name="T21" fmla="*/ 680 h 1190"/>
                  <a:gd name="T22" fmla="*/ 567 w 907"/>
                  <a:gd name="T23" fmla="*/ 623 h 1190"/>
                  <a:gd name="T24" fmla="*/ 708 w 907"/>
                  <a:gd name="T25" fmla="*/ 595 h 1190"/>
                  <a:gd name="T26" fmla="*/ 652 w 907"/>
                  <a:gd name="T27" fmla="*/ 538 h 1190"/>
                  <a:gd name="T28" fmla="*/ 708 w 907"/>
                  <a:gd name="T29" fmla="*/ 538 h 1190"/>
                  <a:gd name="T30" fmla="*/ 765 w 907"/>
                  <a:gd name="T31" fmla="*/ 482 h 1190"/>
                  <a:gd name="T32" fmla="*/ 680 w 907"/>
                  <a:gd name="T33" fmla="*/ 453 h 1190"/>
                  <a:gd name="T34" fmla="*/ 680 w 907"/>
                  <a:gd name="T35" fmla="*/ 425 h 1190"/>
                  <a:gd name="T36" fmla="*/ 822 w 907"/>
                  <a:gd name="T37" fmla="*/ 397 h 1190"/>
                  <a:gd name="T38" fmla="*/ 822 w 907"/>
                  <a:gd name="T39" fmla="*/ 283 h 1190"/>
                  <a:gd name="T40" fmla="*/ 907 w 907"/>
                  <a:gd name="T41" fmla="*/ 255 h 1190"/>
                  <a:gd name="T42" fmla="*/ 850 w 907"/>
                  <a:gd name="T43" fmla="*/ 170 h 1190"/>
                  <a:gd name="T44" fmla="*/ 879 w 907"/>
                  <a:gd name="T45" fmla="*/ 141 h 1190"/>
                  <a:gd name="T46" fmla="*/ 850 w 907"/>
                  <a:gd name="T47" fmla="*/ 85 h 1190"/>
                  <a:gd name="T48" fmla="*/ 879 w 907"/>
                  <a:gd name="T49" fmla="*/ 56 h 1190"/>
                  <a:gd name="T50" fmla="*/ 850 w 907"/>
                  <a:gd name="T51" fmla="*/ 0 h 1190"/>
                  <a:gd name="T52" fmla="*/ 708 w 907"/>
                  <a:gd name="T53" fmla="*/ 0 h 1190"/>
                  <a:gd name="T54" fmla="*/ 680 w 907"/>
                  <a:gd name="T55" fmla="*/ 28 h 1190"/>
                  <a:gd name="T56" fmla="*/ 708 w 907"/>
                  <a:gd name="T57" fmla="*/ 56 h 1190"/>
                  <a:gd name="T58" fmla="*/ 652 w 907"/>
                  <a:gd name="T59" fmla="*/ 85 h 1190"/>
                  <a:gd name="T60" fmla="*/ 737 w 907"/>
                  <a:gd name="T61" fmla="*/ 113 h 1190"/>
                  <a:gd name="T62" fmla="*/ 794 w 907"/>
                  <a:gd name="T63" fmla="*/ 85 h 1190"/>
                  <a:gd name="T64" fmla="*/ 822 w 907"/>
                  <a:gd name="T65" fmla="*/ 141 h 1190"/>
                  <a:gd name="T66" fmla="*/ 794 w 907"/>
                  <a:gd name="T67" fmla="*/ 170 h 1190"/>
                  <a:gd name="T68" fmla="*/ 737 w 907"/>
                  <a:gd name="T69" fmla="*/ 141 h 1190"/>
                  <a:gd name="T70" fmla="*/ 737 w 907"/>
                  <a:gd name="T71" fmla="*/ 198 h 1190"/>
                  <a:gd name="T72" fmla="*/ 708 w 907"/>
                  <a:gd name="T73" fmla="*/ 283 h 1190"/>
                  <a:gd name="T74" fmla="*/ 680 w 907"/>
                  <a:gd name="T75" fmla="*/ 255 h 1190"/>
                  <a:gd name="T76" fmla="*/ 708 w 907"/>
                  <a:gd name="T77" fmla="*/ 141 h 1190"/>
                  <a:gd name="T78" fmla="*/ 652 w 907"/>
                  <a:gd name="T79" fmla="*/ 141 h 1190"/>
                  <a:gd name="T80" fmla="*/ 595 w 907"/>
                  <a:gd name="T81" fmla="*/ 255 h 1190"/>
                  <a:gd name="T82" fmla="*/ 368 w 907"/>
                  <a:gd name="T83" fmla="*/ 283 h 1190"/>
                  <a:gd name="T84" fmla="*/ 368 w 907"/>
                  <a:gd name="T85" fmla="*/ 425 h 1190"/>
                  <a:gd name="T86" fmla="*/ 340 w 907"/>
                  <a:gd name="T87" fmla="*/ 453 h 1190"/>
                  <a:gd name="T88" fmla="*/ 425 w 907"/>
                  <a:gd name="T89" fmla="*/ 595 h 1190"/>
                  <a:gd name="T90" fmla="*/ 312 w 907"/>
                  <a:gd name="T91" fmla="*/ 595 h 1190"/>
                  <a:gd name="T92" fmla="*/ 312 w 907"/>
                  <a:gd name="T93" fmla="*/ 623 h 1190"/>
                  <a:gd name="T94" fmla="*/ 283 w 907"/>
                  <a:gd name="T95" fmla="*/ 680 h 1190"/>
                  <a:gd name="T96" fmla="*/ 227 w 907"/>
                  <a:gd name="T97" fmla="*/ 652 h 1190"/>
                  <a:gd name="T98" fmla="*/ 227 w 907"/>
                  <a:gd name="T99" fmla="*/ 765 h 1190"/>
                  <a:gd name="T100" fmla="*/ 340 w 907"/>
                  <a:gd name="T101" fmla="*/ 822 h 1190"/>
                  <a:gd name="T102" fmla="*/ 283 w 907"/>
                  <a:gd name="T103" fmla="*/ 879 h 1190"/>
                  <a:gd name="T104" fmla="*/ 227 w 907"/>
                  <a:gd name="T105" fmla="*/ 850 h 1190"/>
                  <a:gd name="T106" fmla="*/ 142 w 907"/>
                  <a:gd name="T107" fmla="*/ 907 h 1190"/>
                  <a:gd name="T108" fmla="*/ 142 w 907"/>
                  <a:gd name="T109" fmla="*/ 992 h 1190"/>
                  <a:gd name="T110" fmla="*/ 170 w 907"/>
                  <a:gd name="T111" fmla="*/ 1020 h 1190"/>
                  <a:gd name="T112" fmla="*/ 227 w 907"/>
                  <a:gd name="T113" fmla="*/ 1020 h 1190"/>
                  <a:gd name="T114" fmla="*/ 198 w 907"/>
                  <a:gd name="T115" fmla="*/ 1105 h 1190"/>
                  <a:gd name="T116" fmla="*/ 85 w 907"/>
                  <a:gd name="T117" fmla="*/ 1105 h 1190"/>
                  <a:gd name="T118" fmla="*/ 85 w 907"/>
                  <a:gd name="T119" fmla="*/ 1077 h 1190"/>
                  <a:gd name="T120" fmla="*/ 28 w 907"/>
                  <a:gd name="T121" fmla="*/ 992 h 1190"/>
                  <a:gd name="T122" fmla="*/ 0 w 907"/>
                  <a:gd name="T123" fmla="*/ 102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190">
                    <a:moveTo>
                      <a:pt x="0" y="1020"/>
                    </a:moveTo>
                    <a:lnTo>
                      <a:pt x="28" y="1049"/>
                    </a:lnTo>
                    <a:lnTo>
                      <a:pt x="0" y="1105"/>
                    </a:lnTo>
                    <a:lnTo>
                      <a:pt x="85" y="1190"/>
                    </a:lnTo>
                    <a:lnTo>
                      <a:pt x="312" y="1134"/>
                    </a:lnTo>
                    <a:lnTo>
                      <a:pt x="425" y="1049"/>
                    </a:lnTo>
                    <a:lnTo>
                      <a:pt x="425" y="964"/>
                    </a:lnTo>
                    <a:lnTo>
                      <a:pt x="482" y="964"/>
                    </a:lnTo>
                    <a:lnTo>
                      <a:pt x="595" y="765"/>
                    </a:lnTo>
                    <a:lnTo>
                      <a:pt x="652" y="737"/>
                    </a:lnTo>
                    <a:lnTo>
                      <a:pt x="652" y="680"/>
                    </a:lnTo>
                    <a:lnTo>
                      <a:pt x="567" y="623"/>
                    </a:lnTo>
                    <a:lnTo>
                      <a:pt x="708" y="595"/>
                    </a:lnTo>
                    <a:lnTo>
                      <a:pt x="652" y="538"/>
                    </a:lnTo>
                    <a:lnTo>
                      <a:pt x="708" y="538"/>
                    </a:lnTo>
                    <a:lnTo>
                      <a:pt x="765" y="482"/>
                    </a:lnTo>
                    <a:lnTo>
                      <a:pt x="680" y="453"/>
                    </a:lnTo>
                    <a:lnTo>
                      <a:pt x="680" y="425"/>
                    </a:lnTo>
                    <a:lnTo>
                      <a:pt x="822" y="397"/>
                    </a:lnTo>
                    <a:lnTo>
                      <a:pt x="822" y="283"/>
                    </a:lnTo>
                    <a:lnTo>
                      <a:pt x="907" y="255"/>
                    </a:lnTo>
                    <a:lnTo>
                      <a:pt x="850" y="170"/>
                    </a:lnTo>
                    <a:lnTo>
                      <a:pt x="879" y="141"/>
                    </a:lnTo>
                    <a:lnTo>
                      <a:pt x="850" y="85"/>
                    </a:lnTo>
                    <a:lnTo>
                      <a:pt x="879" y="56"/>
                    </a:lnTo>
                    <a:lnTo>
                      <a:pt x="850" y="0"/>
                    </a:lnTo>
                    <a:lnTo>
                      <a:pt x="708" y="0"/>
                    </a:lnTo>
                    <a:lnTo>
                      <a:pt x="680" y="28"/>
                    </a:lnTo>
                    <a:lnTo>
                      <a:pt x="708" y="56"/>
                    </a:lnTo>
                    <a:lnTo>
                      <a:pt x="652" y="85"/>
                    </a:lnTo>
                    <a:lnTo>
                      <a:pt x="737" y="113"/>
                    </a:lnTo>
                    <a:lnTo>
                      <a:pt x="794" y="85"/>
                    </a:lnTo>
                    <a:lnTo>
                      <a:pt x="822" y="141"/>
                    </a:lnTo>
                    <a:lnTo>
                      <a:pt x="794" y="170"/>
                    </a:lnTo>
                    <a:lnTo>
                      <a:pt x="737" y="141"/>
                    </a:lnTo>
                    <a:lnTo>
                      <a:pt x="737" y="198"/>
                    </a:lnTo>
                    <a:lnTo>
                      <a:pt x="708" y="283"/>
                    </a:lnTo>
                    <a:lnTo>
                      <a:pt x="680" y="255"/>
                    </a:lnTo>
                    <a:lnTo>
                      <a:pt x="708" y="141"/>
                    </a:lnTo>
                    <a:lnTo>
                      <a:pt x="652" y="141"/>
                    </a:lnTo>
                    <a:lnTo>
                      <a:pt x="595" y="255"/>
                    </a:lnTo>
                    <a:lnTo>
                      <a:pt x="368" y="283"/>
                    </a:lnTo>
                    <a:lnTo>
                      <a:pt x="368" y="425"/>
                    </a:lnTo>
                    <a:lnTo>
                      <a:pt x="340" y="453"/>
                    </a:lnTo>
                    <a:lnTo>
                      <a:pt x="425" y="595"/>
                    </a:lnTo>
                    <a:lnTo>
                      <a:pt x="312" y="595"/>
                    </a:lnTo>
                    <a:lnTo>
                      <a:pt x="312" y="623"/>
                    </a:lnTo>
                    <a:lnTo>
                      <a:pt x="283" y="680"/>
                    </a:lnTo>
                    <a:lnTo>
                      <a:pt x="227" y="652"/>
                    </a:lnTo>
                    <a:lnTo>
                      <a:pt x="227" y="765"/>
                    </a:lnTo>
                    <a:lnTo>
                      <a:pt x="340" y="822"/>
                    </a:lnTo>
                    <a:lnTo>
                      <a:pt x="283" y="879"/>
                    </a:lnTo>
                    <a:lnTo>
                      <a:pt x="227" y="850"/>
                    </a:lnTo>
                    <a:lnTo>
                      <a:pt x="142" y="907"/>
                    </a:lnTo>
                    <a:lnTo>
                      <a:pt x="142" y="992"/>
                    </a:lnTo>
                    <a:lnTo>
                      <a:pt x="170" y="1020"/>
                    </a:lnTo>
                    <a:lnTo>
                      <a:pt x="227" y="1020"/>
                    </a:lnTo>
                    <a:lnTo>
                      <a:pt x="198" y="1105"/>
                    </a:lnTo>
                    <a:lnTo>
                      <a:pt x="85" y="1105"/>
                    </a:lnTo>
                    <a:lnTo>
                      <a:pt x="85" y="1077"/>
                    </a:lnTo>
                    <a:lnTo>
                      <a:pt x="28" y="992"/>
                    </a:lnTo>
                    <a:lnTo>
                      <a:pt x="0" y="102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0" name="Freeform 735">
                <a:extLst>
                  <a:ext uri="{FF2B5EF4-FFF2-40B4-BE49-F238E27FC236}">
                    <a16:creationId xmlns:a16="http://schemas.microsoft.com/office/drawing/2014/main" id="{4D172AE1-88FE-8853-886F-CEA6DA8E143E}"/>
                  </a:ext>
                </a:extLst>
              </p:cNvPr>
              <p:cNvSpPr>
                <a:spLocks/>
              </p:cNvSpPr>
              <p:nvPr/>
            </p:nvSpPr>
            <p:spPr bwMode="auto">
              <a:xfrm>
                <a:off x="5081" y="1012"/>
                <a:ext cx="111" cy="85"/>
              </a:xfrm>
              <a:custGeom>
                <a:avLst/>
                <a:gdLst>
                  <a:gd name="T0" fmla="*/ 113 w 113"/>
                  <a:gd name="T1" fmla="*/ 29 h 85"/>
                  <a:gd name="T2" fmla="*/ 57 w 113"/>
                  <a:gd name="T3" fmla="*/ 85 h 85"/>
                  <a:gd name="T4" fmla="*/ 0 w 113"/>
                  <a:gd name="T5" fmla="*/ 29 h 85"/>
                  <a:gd name="T6" fmla="*/ 28 w 113"/>
                  <a:gd name="T7" fmla="*/ 0 h 85"/>
                  <a:gd name="T8" fmla="*/ 113 w 113"/>
                  <a:gd name="T9" fmla="*/ 29 h 85"/>
                </a:gdLst>
                <a:ahLst/>
                <a:cxnLst>
                  <a:cxn ang="0">
                    <a:pos x="T0" y="T1"/>
                  </a:cxn>
                  <a:cxn ang="0">
                    <a:pos x="T2" y="T3"/>
                  </a:cxn>
                  <a:cxn ang="0">
                    <a:pos x="T4" y="T5"/>
                  </a:cxn>
                  <a:cxn ang="0">
                    <a:pos x="T6" y="T7"/>
                  </a:cxn>
                  <a:cxn ang="0">
                    <a:pos x="T8" y="T9"/>
                  </a:cxn>
                </a:cxnLst>
                <a:rect l="0" t="0" r="r" b="b"/>
                <a:pathLst>
                  <a:path w="113" h="85">
                    <a:moveTo>
                      <a:pt x="113" y="29"/>
                    </a:moveTo>
                    <a:lnTo>
                      <a:pt x="57" y="85"/>
                    </a:lnTo>
                    <a:lnTo>
                      <a:pt x="0" y="29"/>
                    </a:lnTo>
                    <a:lnTo>
                      <a:pt x="28" y="0"/>
                    </a:lnTo>
                    <a:lnTo>
                      <a:pt x="113" y="29"/>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1" name="Freeform 736">
                <a:extLst>
                  <a:ext uri="{FF2B5EF4-FFF2-40B4-BE49-F238E27FC236}">
                    <a16:creationId xmlns:a16="http://schemas.microsoft.com/office/drawing/2014/main" id="{7EDF471D-BBF5-F04E-A59B-F3F4B79DC46D}"/>
                  </a:ext>
                </a:extLst>
              </p:cNvPr>
              <p:cNvSpPr>
                <a:spLocks/>
              </p:cNvSpPr>
              <p:nvPr/>
            </p:nvSpPr>
            <p:spPr bwMode="auto">
              <a:xfrm>
                <a:off x="5475" y="1267"/>
                <a:ext cx="257" cy="311"/>
              </a:xfrm>
              <a:custGeom>
                <a:avLst/>
                <a:gdLst>
                  <a:gd name="T0" fmla="*/ 0 w 255"/>
                  <a:gd name="T1" fmla="*/ 29 h 312"/>
                  <a:gd name="T2" fmla="*/ 57 w 255"/>
                  <a:gd name="T3" fmla="*/ 85 h 312"/>
                  <a:gd name="T4" fmla="*/ 28 w 255"/>
                  <a:gd name="T5" fmla="*/ 114 h 312"/>
                  <a:gd name="T6" fmla="*/ 28 w 255"/>
                  <a:gd name="T7" fmla="*/ 199 h 312"/>
                  <a:gd name="T8" fmla="*/ 0 w 255"/>
                  <a:gd name="T9" fmla="*/ 255 h 312"/>
                  <a:gd name="T10" fmla="*/ 28 w 255"/>
                  <a:gd name="T11" fmla="*/ 312 h 312"/>
                  <a:gd name="T12" fmla="*/ 85 w 255"/>
                  <a:gd name="T13" fmla="*/ 312 h 312"/>
                  <a:gd name="T14" fmla="*/ 85 w 255"/>
                  <a:gd name="T15" fmla="*/ 255 h 312"/>
                  <a:gd name="T16" fmla="*/ 170 w 255"/>
                  <a:gd name="T17" fmla="*/ 255 h 312"/>
                  <a:gd name="T18" fmla="*/ 170 w 255"/>
                  <a:gd name="T19" fmla="*/ 199 h 312"/>
                  <a:gd name="T20" fmla="*/ 227 w 255"/>
                  <a:gd name="T21" fmla="*/ 199 h 312"/>
                  <a:gd name="T22" fmla="*/ 255 w 255"/>
                  <a:gd name="T23" fmla="*/ 170 h 312"/>
                  <a:gd name="T24" fmla="*/ 198 w 255"/>
                  <a:gd name="T25" fmla="*/ 114 h 312"/>
                  <a:gd name="T26" fmla="*/ 170 w 255"/>
                  <a:gd name="T27" fmla="*/ 142 h 312"/>
                  <a:gd name="T28" fmla="*/ 142 w 255"/>
                  <a:gd name="T29" fmla="*/ 142 h 312"/>
                  <a:gd name="T30" fmla="*/ 170 w 255"/>
                  <a:gd name="T31" fmla="*/ 29 h 312"/>
                  <a:gd name="T32" fmla="*/ 85 w 255"/>
                  <a:gd name="T33" fmla="*/ 0 h 312"/>
                  <a:gd name="T34" fmla="*/ 0 w 255"/>
                  <a:gd name="T35" fmla="*/ 0 h 312"/>
                  <a:gd name="T36" fmla="*/ 0 w 255"/>
                  <a:gd name="T37" fmla="*/ 2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5" h="312">
                    <a:moveTo>
                      <a:pt x="0" y="29"/>
                    </a:moveTo>
                    <a:lnTo>
                      <a:pt x="57" y="85"/>
                    </a:lnTo>
                    <a:lnTo>
                      <a:pt x="28" y="114"/>
                    </a:lnTo>
                    <a:lnTo>
                      <a:pt x="28" y="199"/>
                    </a:lnTo>
                    <a:lnTo>
                      <a:pt x="0" y="255"/>
                    </a:lnTo>
                    <a:lnTo>
                      <a:pt x="28" y="312"/>
                    </a:lnTo>
                    <a:lnTo>
                      <a:pt x="85" y="312"/>
                    </a:lnTo>
                    <a:lnTo>
                      <a:pt x="85" y="255"/>
                    </a:lnTo>
                    <a:lnTo>
                      <a:pt x="170" y="255"/>
                    </a:lnTo>
                    <a:lnTo>
                      <a:pt x="170" y="199"/>
                    </a:lnTo>
                    <a:lnTo>
                      <a:pt x="227" y="199"/>
                    </a:lnTo>
                    <a:lnTo>
                      <a:pt x="255" y="170"/>
                    </a:lnTo>
                    <a:lnTo>
                      <a:pt x="198" y="114"/>
                    </a:lnTo>
                    <a:lnTo>
                      <a:pt x="170" y="142"/>
                    </a:lnTo>
                    <a:lnTo>
                      <a:pt x="142" y="142"/>
                    </a:lnTo>
                    <a:lnTo>
                      <a:pt x="170" y="29"/>
                    </a:lnTo>
                    <a:lnTo>
                      <a:pt x="85" y="0"/>
                    </a:lnTo>
                    <a:lnTo>
                      <a:pt x="0" y="0"/>
                    </a:lnTo>
                    <a:lnTo>
                      <a:pt x="0" y="29"/>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2" name="Freeform 737">
                <a:extLst>
                  <a:ext uri="{FF2B5EF4-FFF2-40B4-BE49-F238E27FC236}">
                    <a16:creationId xmlns:a16="http://schemas.microsoft.com/office/drawing/2014/main" id="{B692413D-B296-E91D-7594-C2D6B3B86426}"/>
                  </a:ext>
                </a:extLst>
              </p:cNvPr>
              <p:cNvSpPr>
                <a:spLocks/>
              </p:cNvSpPr>
              <p:nvPr/>
            </p:nvSpPr>
            <p:spPr bwMode="auto">
              <a:xfrm>
                <a:off x="4485" y="1352"/>
                <a:ext cx="964" cy="651"/>
              </a:xfrm>
              <a:custGeom>
                <a:avLst/>
                <a:gdLst>
                  <a:gd name="T0" fmla="*/ 141 w 963"/>
                  <a:gd name="T1" fmla="*/ 426 h 652"/>
                  <a:gd name="T2" fmla="*/ 113 w 963"/>
                  <a:gd name="T3" fmla="*/ 454 h 652"/>
                  <a:gd name="T4" fmla="*/ 85 w 963"/>
                  <a:gd name="T5" fmla="*/ 454 h 652"/>
                  <a:gd name="T6" fmla="*/ 56 w 963"/>
                  <a:gd name="T7" fmla="*/ 482 h 652"/>
                  <a:gd name="T8" fmla="*/ 28 w 963"/>
                  <a:gd name="T9" fmla="*/ 397 h 652"/>
                  <a:gd name="T10" fmla="*/ 0 w 963"/>
                  <a:gd name="T11" fmla="*/ 369 h 652"/>
                  <a:gd name="T12" fmla="*/ 0 w 963"/>
                  <a:gd name="T13" fmla="*/ 312 h 652"/>
                  <a:gd name="T14" fmla="*/ 56 w 963"/>
                  <a:gd name="T15" fmla="*/ 312 h 652"/>
                  <a:gd name="T16" fmla="*/ 56 w 963"/>
                  <a:gd name="T17" fmla="*/ 256 h 652"/>
                  <a:gd name="T18" fmla="*/ 85 w 963"/>
                  <a:gd name="T19" fmla="*/ 170 h 652"/>
                  <a:gd name="T20" fmla="*/ 28 w 963"/>
                  <a:gd name="T21" fmla="*/ 142 h 652"/>
                  <a:gd name="T22" fmla="*/ 85 w 963"/>
                  <a:gd name="T23" fmla="*/ 85 h 652"/>
                  <a:gd name="T24" fmla="*/ 170 w 963"/>
                  <a:gd name="T25" fmla="*/ 85 h 652"/>
                  <a:gd name="T26" fmla="*/ 141 w 963"/>
                  <a:gd name="T27" fmla="*/ 114 h 652"/>
                  <a:gd name="T28" fmla="*/ 170 w 963"/>
                  <a:gd name="T29" fmla="*/ 142 h 652"/>
                  <a:gd name="T30" fmla="*/ 226 w 963"/>
                  <a:gd name="T31" fmla="*/ 114 h 652"/>
                  <a:gd name="T32" fmla="*/ 255 w 963"/>
                  <a:gd name="T33" fmla="*/ 170 h 652"/>
                  <a:gd name="T34" fmla="*/ 311 w 963"/>
                  <a:gd name="T35" fmla="*/ 170 h 652"/>
                  <a:gd name="T36" fmla="*/ 283 w 963"/>
                  <a:gd name="T37" fmla="*/ 142 h 652"/>
                  <a:gd name="T38" fmla="*/ 340 w 963"/>
                  <a:gd name="T39" fmla="*/ 142 h 652"/>
                  <a:gd name="T40" fmla="*/ 453 w 963"/>
                  <a:gd name="T41" fmla="*/ 57 h 652"/>
                  <a:gd name="T42" fmla="*/ 425 w 963"/>
                  <a:gd name="T43" fmla="*/ 29 h 652"/>
                  <a:gd name="T44" fmla="*/ 453 w 963"/>
                  <a:gd name="T45" fmla="*/ 0 h 652"/>
                  <a:gd name="T46" fmla="*/ 538 w 963"/>
                  <a:gd name="T47" fmla="*/ 57 h 652"/>
                  <a:gd name="T48" fmla="*/ 510 w 963"/>
                  <a:gd name="T49" fmla="*/ 85 h 652"/>
                  <a:gd name="T50" fmla="*/ 482 w 963"/>
                  <a:gd name="T51" fmla="*/ 85 h 652"/>
                  <a:gd name="T52" fmla="*/ 453 w 963"/>
                  <a:gd name="T53" fmla="*/ 170 h 652"/>
                  <a:gd name="T54" fmla="*/ 482 w 963"/>
                  <a:gd name="T55" fmla="*/ 199 h 652"/>
                  <a:gd name="T56" fmla="*/ 510 w 963"/>
                  <a:gd name="T57" fmla="*/ 199 h 652"/>
                  <a:gd name="T58" fmla="*/ 595 w 963"/>
                  <a:gd name="T59" fmla="*/ 256 h 652"/>
                  <a:gd name="T60" fmla="*/ 680 w 963"/>
                  <a:gd name="T61" fmla="*/ 227 h 652"/>
                  <a:gd name="T62" fmla="*/ 765 w 963"/>
                  <a:gd name="T63" fmla="*/ 142 h 652"/>
                  <a:gd name="T64" fmla="*/ 850 w 963"/>
                  <a:gd name="T65" fmla="*/ 227 h 652"/>
                  <a:gd name="T66" fmla="*/ 878 w 963"/>
                  <a:gd name="T67" fmla="*/ 170 h 652"/>
                  <a:gd name="T68" fmla="*/ 878 w 963"/>
                  <a:gd name="T69" fmla="*/ 114 h 652"/>
                  <a:gd name="T70" fmla="*/ 963 w 963"/>
                  <a:gd name="T71" fmla="*/ 114 h 652"/>
                  <a:gd name="T72" fmla="*/ 935 w 963"/>
                  <a:gd name="T73" fmla="*/ 284 h 652"/>
                  <a:gd name="T74" fmla="*/ 878 w 963"/>
                  <a:gd name="T75" fmla="*/ 341 h 652"/>
                  <a:gd name="T76" fmla="*/ 822 w 963"/>
                  <a:gd name="T77" fmla="*/ 511 h 652"/>
                  <a:gd name="T78" fmla="*/ 907 w 963"/>
                  <a:gd name="T79" fmla="*/ 624 h 652"/>
                  <a:gd name="T80" fmla="*/ 878 w 963"/>
                  <a:gd name="T81" fmla="*/ 652 h 652"/>
                  <a:gd name="T82" fmla="*/ 822 w 963"/>
                  <a:gd name="T83" fmla="*/ 624 h 652"/>
                  <a:gd name="T84" fmla="*/ 822 w 963"/>
                  <a:gd name="T85" fmla="*/ 596 h 652"/>
                  <a:gd name="T86" fmla="*/ 737 w 963"/>
                  <a:gd name="T87" fmla="*/ 624 h 652"/>
                  <a:gd name="T88" fmla="*/ 652 w 963"/>
                  <a:gd name="T89" fmla="*/ 539 h 652"/>
                  <a:gd name="T90" fmla="*/ 623 w 963"/>
                  <a:gd name="T91" fmla="*/ 454 h 652"/>
                  <a:gd name="T92" fmla="*/ 595 w 963"/>
                  <a:gd name="T93" fmla="*/ 426 h 652"/>
                  <a:gd name="T94" fmla="*/ 510 w 963"/>
                  <a:gd name="T95" fmla="*/ 426 h 652"/>
                  <a:gd name="T96" fmla="*/ 453 w 963"/>
                  <a:gd name="T97" fmla="*/ 454 h 652"/>
                  <a:gd name="T98" fmla="*/ 425 w 963"/>
                  <a:gd name="T99" fmla="*/ 397 h 652"/>
                  <a:gd name="T100" fmla="*/ 396 w 963"/>
                  <a:gd name="T101" fmla="*/ 397 h 652"/>
                  <a:gd name="T102" fmla="*/ 283 w 963"/>
                  <a:gd name="T103" fmla="*/ 284 h 652"/>
                  <a:gd name="T104" fmla="*/ 283 w 963"/>
                  <a:gd name="T105" fmla="*/ 312 h 652"/>
                  <a:gd name="T106" fmla="*/ 255 w 963"/>
                  <a:gd name="T107" fmla="*/ 312 h 652"/>
                  <a:gd name="T108" fmla="*/ 255 w 963"/>
                  <a:gd name="T109" fmla="*/ 369 h 652"/>
                  <a:gd name="T110" fmla="*/ 198 w 963"/>
                  <a:gd name="T111" fmla="*/ 341 h 652"/>
                  <a:gd name="T112" fmla="*/ 141 w 963"/>
                  <a:gd name="T113" fmla="*/ 426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3" h="652">
                    <a:moveTo>
                      <a:pt x="141" y="426"/>
                    </a:moveTo>
                    <a:lnTo>
                      <a:pt x="113" y="454"/>
                    </a:lnTo>
                    <a:lnTo>
                      <a:pt x="85" y="454"/>
                    </a:lnTo>
                    <a:lnTo>
                      <a:pt x="56" y="482"/>
                    </a:lnTo>
                    <a:lnTo>
                      <a:pt x="28" y="397"/>
                    </a:lnTo>
                    <a:lnTo>
                      <a:pt x="0" y="369"/>
                    </a:lnTo>
                    <a:lnTo>
                      <a:pt x="0" y="312"/>
                    </a:lnTo>
                    <a:lnTo>
                      <a:pt x="56" y="312"/>
                    </a:lnTo>
                    <a:lnTo>
                      <a:pt x="56" y="256"/>
                    </a:lnTo>
                    <a:lnTo>
                      <a:pt x="85" y="170"/>
                    </a:lnTo>
                    <a:lnTo>
                      <a:pt x="28" y="142"/>
                    </a:lnTo>
                    <a:lnTo>
                      <a:pt x="85" y="85"/>
                    </a:lnTo>
                    <a:lnTo>
                      <a:pt x="170" y="85"/>
                    </a:lnTo>
                    <a:lnTo>
                      <a:pt x="141" y="114"/>
                    </a:lnTo>
                    <a:lnTo>
                      <a:pt x="170" y="142"/>
                    </a:lnTo>
                    <a:lnTo>
                      <a:pt x="226" y="114"/>
                    </a:lnTo>
                    <a:lnTo>
                      <a:pt x="255" y="170"/>
                    </a:lnTo>
                    <a:lnTo>
                      <a:pt x="311" y="170"/>
                    </a:lnTo>
                    <a:lnTo>
                      <a:pt x="283" y="142"/>
                    </a:lnTo>
                    <a:lnTo>
                      <a:pt x="340" y="142"/>
                    </a:lnTo>
                    <a:lnTo>
                      <a:pt x="453" y="57"/>
                    </a:lnTo>
                    <a:lnTo>
                      <a:pt x="425" y="29"/>
                    </a:lnTo>
                    <a:lnTo>
                      <a:pt x="453" y="0"/>
                    </a:lnTo>
                    <a:lnTo>
                      <a:pt x="538" y="57"/>
                    </a:lnTo>
                    <a:lnTo>
                      <a:pt x="510" y="85"/>
                    </a:lnTo>
                    <a:lnTo>
                      <a:pt x="482" y="85"/>
                    </a:lnTo>
                    <a:lnTo>
                      <a:pt x="453" y="170"/>
                    </a:lnTo>
                    <a:lnTo>
                      <a:pt x="482" y="199"/>
                    </a:lnTo>
                    <a:lnTo>
                      <a:pt x="510" y="199"/>
                    </a:lnTo>
                    <a:lnTo>
                      <a:pt x="595" y="256"/>
                    </a:lnTo>
                    <a:lnTo>
                      <a:pt x="680" y="227"/>
                    </a:lnTo>
                    <a:lnTo>
                      <a:pt x="765" y="142"/>
                    </a:lnTo>
                    <a:lnTo>
                      <a:pt x="850" y="227"/>
                    </a:lnTo>
                    <a:lnTo>
                      <a:pt x="878" y="170"/>
                    </a:lnTo>
                    <a:lnTo>
                      <a:pt x="878" y="114"/>
                    </a:lnTo>
                    <a:lnTo>
                      <a:pt x="963" y="114"/>
                    </a:lnTo>
                    <a:lnTo>
                      <a:pt x="935" y="284"/>
                    </a:lnTo>
                    <a:lnTo>
                      <a:pt x="878" y="341"/>
                    </a:lnTo>
                    <a:lnTo>
                      <a:pt x="822" y="511"/>
                    </a:lnTo>
                    <a:lnTo>
                      <a:pt x="907" y="624"/>
                    </a:lnTo>
                    <a:lnTo>
                      <a:pt x="878" y="652"/>
                    </a:lnTo>
                    <a:lnTo>
                      <a:pt x="822" y="624"/>
                    </a:lnTo>
                    <a:lnTo>
                      <a:pt x="822" y="596"/>
                    </a:lnTo>
                    <a:lnTo>
                      <a:pt x="737" y="624"/>
                    </a:lnTo>
                    <a:lnTo>
                      <a:pt x="652" y="539"/>
                    </a:lnTo>
                    <a:lnTo>
                      <a:pt x="623" y="454"/>
                    </a:lnTo>
                    <a:lnTo>
                      <a:pt x="595" y="426"/>
                    </a:lnTo>
                    <a:lnTo>
                      <a:pt x="510" y="426"/>
                    </a:lnTo>
                    <a:lnTo>
                      <a:pt x="453" y="454"/>
                    </a:lnTo>
                    <a:lnTo>
                      <a:pt x="425" y="397"/>
                    </a:lnTo>
                    <a:lnTo>
                      <a:pt x="396" y="397"/>
                    </a:lnTo>
                    <a:lnTo>
                      <a:pt x="283" y="284"/>
                    </a:lnTo>
                    <a:lnTo>
                      <a:pt x="283" y="312"/>
                    </a:lnTo>
                    <a:lnTo>
                      <a:pt x="255" y="312"/>
                    </a:lnTo>
                    <a:lnTo>
                      <a:pt x="255" y="369"/>
                    </a:lnTo>
                    <a:lnTo>
                      <a:pt x="198" y="341"/>
                    </a:lnTo>
                    <a:lnTo>
                      <a:pt x="141" y="426"/>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3" name="Freeform 738">
                <a:extLst>
                  <a:ext uri="{FF2B5EF4-FFF2-40B4-BE49-F238E27FC236}">
                    <a16:creationId xmlns:a16="http://schemas.microsoft.com/office/drawing/2014/main" id="{EFAD290B-1BC9-2ABE-8B9C-F204DE77BAA6}"/>
                  </a:ext>
                </a:extLst>
              </p:cNvPr>
              <p:cNvSpPr>
                <a:spLocks/>
              </p:cNvSpPr>
              <p:nvPr/>
            </p:nvSpPr>
            <p:spPr bwMode="auto">
              <a:xfrm>
                <a:off x="4739" y="1947"/>
                <a:ext cx="283" cy="340"/>
              </a:xfrm>
              <a:custGeom>
                <a:avLst/>
                <a:gdLst>
                  <a:gd name="T0" fmla="*/ 85 w 283"/>
                  <a:gd name="T1" fmla="*/ 340 h 340"/>
                  <a:gd name="T2" fmla="*/ 85 w 283"/>
                  <a:gd name="T3" fmla="*/ 227 h 340"/>
                  <a:gd name="T4" fmla="*/ 28 w 283"/>
                  <a:gd name="T5" fmla="*/ 227 h 340"/>
                  <a:gd name="T6" fmla="*/ 28 w 283"/>
                  <a:gd name="T7" fmla="*/ 170 h 340"/>
                  <a:gd name="T8" fmla="*/ 0 w 283"/>
                  <a:gd name="T9" fmla="*/ 141 h 340"/>
                  <a:gd name="T10" fmla="*/ 28 w 283"/>
                  <a:gd name="T11" fmla="*/ 28 h 340"/>
                  <a:gd name="T12" fmla="*/ 85 w 283"/>
                  <a:gd name="T13" fmla="*/ 56 h 340"/>
                  <a:gd name="T14" fmla="*/ 141 w 283"/>
                  <a:gd name="T15" fmla="*/ 0 h 340"/>
                  <a:gd name="T16" fmla="*/ 227 w 283"/>
                  <a:gd name="T17" fmla="*/ 56 h 340"/>
                  <a:gd name="T18" fmla="*/ 255 w 283"/>
                  <a:gd name="T19" fmla="*/ 56 h 340"/>
                  <a:gd name="T20" fmla="*/ 255 w 283"/>
                  <a:gd name="T21" fmla="*/ 113 h 340"/>
                  <a:gd name="T22" fmla="*/ 227 w 283"/>
                  <a:gd name="T23" fmla="*/ 170 h 340"/>
                  <a:gd name="T24" fmla="*/ 283 w 283"/>
                  <a:gd name="T25" fmla="*/ 227 h 340"/>
                  <a:gd name="T26" fmla="*/ 198 w 283"/>
                  <a:gd name="T27" fmla="*/ 283 h 340"/>
                  <a:gd name="T28" fmla="*/ 198 w 283"/>
                  <a:gd name="T29" fmla="*/ 312 h 340"/>
                  <a:gd name="T30" fmla="*/ 85 w 283"/>
                  <a:gd name="T31"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340">
                    <a:moveTo>
                      <a:pt x="85" y="340"/>
                    </a:moveTo>
                    <a:lnTo>
                      <a:pt x="85" y="227"/>
                    </a:lnTo>
                    <a:lnTo>
                      <a:pt x="28" y="227"/>
                    </a:lnTo>
                    <a:lnTo>
                      <a:pt x="28" y="170"/>
                    </a:lnTo>
                    <a:lnTo>
                      <a:pt x="0" y="141"/>
                    </a:lnTo>
                    <a:lnTo>
                      <a:pt x="28" y="28"/>
                    </a:lnTo>
                    <a:lnTo>
                      <a:pt x="85" y="56"/>
                    </a:lnTo>
                    <a:lnTo>
                      <a:pt x="141" y="0"/>
                    </a:lnTo>
                    <a:lnTo>
                      <a:pt x="227" y="56"/>
                    </a:lnTo>
                    <a:lnTo>
                      <a:pt x="255" y="56"/>
                    </a:lnTo>
                    <a:lnTo>
                      <a:pt x="255" y="113"/>
                    </a:lnTo>
                    <a:lnTo>
                      <a:pt x="227" y="170"/>
                    </a:lnTo>
                    <a:lnTo>
                      <a:pt x="283" y="227"/>
                    </a:lnTo>
                    <a:lnTo>
                      <a:pt x="198" y="283"/>
                    </a:lnTo>
                    <a:lnTo>
                      <a:pt x="198" y="312"/>
                    </a:lnTo>
                    <a:lnTo>
                      <a:pt x="85" y="34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4" name="Freeform 739">
                <a:extLst>
                  <a:ext uri="{FF2B5EF4-FFF2-40B4-BE49-F238E27FC236}">
                    <a16:creationId xmlns:a16="http://schemas.microsoft.com/office/drawing/2014/main" id="{EE8E2EB4-2813-C99B-28DF-55F8B0BBCF1D}"/>
                  </a:ext>
                </a:extLst>
              </p:cNvPr>
              <p:cNvSpPr>
                <a:spLocks/>
              </p:cNvSpPr>
              <p:nvPr/>
            </p:nvSpPr>
            <p:spPr bwMode="auto">
              <a:xfrm>
                <a:off x="4428" y="1635"/>
                <a:ext cx="1362" cy="1418"/>
              </a:xfrm>
              <a:custGeom>
                <a:avLst/>
                <a:gdLst>
                  <a:gd name="T0" fmla="*/ 1247 w 1361"/>
                  <a:gd name="T1" fmla="*/ 992 h 1417"/>
                  <a:gd name="T2" fmla="*/ 1219 w 1361"/>
                  <a:gd name="T3" fmla="*/ 1219 h 1417"/>
                  <a:gd name="T4" fmla="*/ 1134 w 1361"/>
                  <a:gd name="T5" fmla="*/ 1304 h 1417"/>
                  <a:gd name="T6" fmla="*/ 1049 w 1361"/>
                  <a:gd name="T7" fmla="*/ 1332 h 1417"/>
                  <a:gd name="T8" fmla="*/ 992 w 1361"/>
                  <a:gd name="T9" fmla="*/ 1361 h 1417"/>
                  <a:gd name="T10" fmla="*/ 935 w 1361"/>
                  <a:gd name="T11" fmla="*/ 1389 h 1417"/>
                  <a:gd name="T12" fmla="*/ 879 w 1361"/>
                  <a:gd name="T13" fmla="*/ 1361 h 1417"/>
                  <a:gd name="T14" fmla="*/ 822 w 1361"/>
                  <a:gd name="T15" fmla="*/ 1304 h 1417"/>
                  <a:gd name="T16" fmla="*/ 850 w 1361"/>
                  <a:gd name="T17" fmla="*/ 1191 h 1417"/>
                  <a:gd name="T18" fmla="*/ 850 w 1361"/>
                  <a:gd name="T19" fmla="*/ 1134 h 1417"/>
                  <a:gd name="T20" fmla="*/ 907 w 1361"/>
                  <a:gd name="T21" fmla="*/ 964 h 1417"/>
                  <a:gd name="T22" fmla="*/ 709 w 1361"/>
                  <a:gd name="T23" fmla="*/ 964 h 1417"/>
                  <a:gd name="T24" fmla="*/ 652 w 1361"/>
                  <a:gd name="T25" fmla="*/ 935 h 1417"/>
                  <a:gd name="T26" fmla="*/ 652 w 1361"/>
                  <a:gd name="T27" fmla="*/ 1077 h 1417"/>
                  <a:gd name="T28" fmla="*/ 567 w 1361"/>
                  <a:gd name="T29" fmla="*/ 1134 h 1417"/>
                  <a:gd name="T30" fmla="*/ 510 w 1361"/>
                  <a:gd name="T31" fmla="*/ 1162 h 1417"/>
                  <a:gd name="T32" fmla="*/ 425 w 1361"/>
                  <a:gd name="T33" fmla="*/ 1077 h 1417"/>
                  <a:gd name="T34" fmla="*/ 567 w 1361"/>
                  <a:gd name="T35" fmla="*/ 1049 h 1417"/>
                  <a:gd name="T36" fmla="*/ 567 w 1361"/>
                  <a:gd name="T37" fmla="*/ 964 h 1417"/>
                  <a:gd name="T38" fmla="*/ 453 w 1361"/>
                  <a:gd name="T39" fmla="*/ 850 h 1417"/>
                  <a:gd name="T40" fmla="*/ 425 w 1361"/>
                  <a:gd name="T41" fmla="*/ 765 h 1417"/>
                  <a:gd name="T42" fmla="*/ 510 w 1361"/>
                  <a:gd name="T43" fmla="*/ 624 h 1417"/>
                  <a:gd name="T44" fmla="*/ 539 w 1361"/>
                  <a:gd name="T45" fmla="*/ 482 h 1417"/>
                  <a:gd name="T46" fmla="*/ 539 w 1361"/>
                  <a:gd name="T47" fmla="*/ 368 h 1417"/>
                  <a:gd name="T48" fmla="*/ 340 w 1361"/>
                  <a:gd name="T49" fmla="*/ 340 h 1417"/>
                  <a:gd name="T50" fmla="*/ 340 w 1361"/>
                  <a:gd name="T51" fmla="*/ 539 h 1417"/>
                  <a:gd name="T52" fmla="*/ 340 w 1361"/>
                  <a:gd name="T53" fmla="*/ 737 h 1417"/>
                  <a:gd name="T54" fmla="*/ 312 w 1361"/>
                  <a:gd name="T55" fmla="*/ 652 h 1417"/>
                  <a:gd name="T56" fmla="*/ 142 w 1361"/>
                  <a:gd name="T57" fmla="*/ 624 h 1417"/>
                  <a:gd name="T58" fmla="*/ 28 w 1361"/>
                  <a:gd name="T59" fmla="*/ 624 h 1417"/>
                  <a:gd name="T60" fmla="*/ 0 w 1361"/>
                  <a:gd name="T61" fmla="*/ 510 h 1417"/>
                  <a:gd name="T62" fmla="*/ 0 w 1361"/>
                  <a:gd name="T63" fmla="*/ 482 h 1417"/>
                  <a:gd name="T64" fmla="*/ 113 w 1361"/>
                  <a:gd name="T65" fmla="*/ 368 h 1417"/>
                  <a:gd name="T66" fmla="*/ 198 w 1361"/>
                  <a:gd name="T67" fmla="*/ 198 h 1417"/>
                  <a:gd name="T68" fmla="*/ 312 w 1361"/>
                  <a:gd name="T69" fmla="*/ 85 h 1417"/>
                  <a:gd name="T70" fmla="*/ 340 w 1361"/>
                  <a:gd name="T71" fmla="*/ 0 h 1417"/>
                  <a:gd name="T72" fmla="*/ 510 w 1361"/>
                  <a:gd name="T73" fmla="*/ 170 h 1417"/>
                  <a:gd name="T74" fmla="*/ 680 w 1361"/>
                  <a:gd name="T75" fmla="*/ 170 h 1417"/>
                  <a:gd name="T76" fmla="*/ 879 w 1361"/>
                  <a:gd name="T77" fmla="*/ 312 h 1417"/>
                  <a:gd name="T78" fmla="*/ 964 w 1361"/>
                  <a:gd name="T79" fmla="*/ 340 h 1417"/>
                  <a:gd name="T80" fmla="*/ 1077 w 1361"/>
                  <a:gd name="T81" fmla="*/ 539 h 1417"/>
                  <a:gd name="T82" fmla="*/ 1106 w 1361"/>
                  <a:gd name="T83" fmla="*/ 765 h 1417"/>
                  <a:gd name="T84" fmla="*/ 1361 w 1361"/>
                  <a:gd name="T85" fmla="*/ 879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1" h="1417">
                    <a:moveTo>
                      <a:pt x="1361" y="879"/>
                    </a:moveTo>
                    <a:lnTo>
                      <a:pt x="1276" y="935"/>
                    </a:lnTo>
                    <a:lnTo>
                      <a:pt x="1247" y="992"/>
                    </a:lnTo>
                    <a:lnTo>
                      <a:pt x="1219" y="1106"/>
                    </a:lnTo>
                    <a:lnTo>
                      <a:pt x="1247" y="1191"/>
                    </a:lnTo>
                    <a:lnTo>
                      <a:pt x="1219" y="1219"/>
                    </a:lnTo>
                    <a:lnTo>
                      <a:pt x="1247" y="1247"/>
                    </a:lnTo>
                    <a:lnTo>
                      <a:pt x="1162" y="1304"/>
                    </a:lnTo>
                    <a:lnTo>
                      <a:pt x="1134" y="1304"/>
                    </a:lnTo>
                    <a:lnTo>
                      <a:pt x="1077" y="1361"/>
                    </a:lnTo>
                    <a:lnTo>
                      <a:pt x="1020" y="1361"/>
                    </a:lnTo>
                    <a:lnTo>
                      <a:pt x="1049" y="1332"/>
                    </a:lnTo>
                    <a:lnTo>
                      <a:pt x="1020" y="1276"/>
                    </a:lnTo>
                    <a:lnTo>
                      <a:pt x="992" y="1276"/>
                    </a:lnTo>
                    <a:lnTo>
                      <a:pt x="992" y="1361"/>
                    </a:lnTo>
                    <a:lnTo>
                      <a:pt x="935" y="1304"/>
                    </a:lnTo>
                    <a:lnTo>
                      <a:pt x="879" y="1304"/>
                    </a:lnTo>
                    <a:lnTo>
                      <a:pt x="935" y="1389"/>
                    </a:lnTo>
                    <a:lnTo>
                      <a:pt x="879" y="1417"/>
                    </a:lnTo>
                    <a:lnTo>
                      <a:pt x="850" y="1389"/>
                    </a:lnTo>
                    <a:lnTo>
                      <a:pt x="879" y="1361"/>
                    </a:lnTo>
                    <a:lnTo>
                      <a:pt x="794" y="1361"/>
                    </a:lnTo>
                    <a:lnTo>
                      <a:pt x="794" y="1332"/>
                    </a:lnTo>
                    <a:lnTo>
                      <a:pt x="822" y="1304"/>
                    </a:lnTo>
                    <a:lnTo>
                      <a:pt x="794" y="1276"/>
                    </a:lnTo>
                    <a:lnTo>
                      <a:pt x="765" y="1162"/>
                    </a:lnTo>
                    <a:lnTo>
                      <a:pt x="850" y="1191"/>
                    </a:lnTo>
                    <a:lnTo>
                      <a:pt x="794" y="1134"/>
                    </a:lnTo>
                    <a:lnTo>
                      <a:pt x="822" y="1077"/>
                    </a:lnTo>
                    <a:lnTo>
                      <a:pt x="850" y="1134"/>
                    </a:lnTo>
                    <a:lnTo>
                      <a:pt x="907" y="1077"/>
                    </a:lnTo>
                    <a:lnTo>
                      <a:pt x="879" y="1049"/>
                    </a:lnTo>
                    <a:lnTo>
                      <a:pt x="907" y="964"/>
                    </a:lnTo>
                    <a:lnTo>
                      <a:pt x="850" y="964"/>
                    </a:lnTo>
                    <a:lnTo>
                      <a:pt x="765" y="1077"/>
                    </a:lnTo>
                    <a:lnTo>
                      <a:pt x="709" y="964"/>
                    </a:lnTo>
                    <a:lnTo>
                      <a:pt x="737" y="879"/>
                    </a:lnTo>
                    <a:lnTo>
                      <a:pt x="652" y="879"/>
                    </a:lnTo>
                    <a:lnTo>
                      <a:pt x="652" y="935"/>
                    </a:lnTo>
                    <a:lnTo>
                      <a:pt x="624" y="964"/>
                    </a:lnTo>
                    <a:lnTo>
                      <a:pt x="680" y="992"/>
                    </a:lnTo>
                    <a:lnTo>
                      <a:pt x="652" y="1077"/>
                    </a:lnTo>
                    <a:lnTo>
                      <a:pt x="624" y="1077"/>
                    </a:lnTo>
                    <a:lnTo>
                      <a:pt x="680" y="1134"/>
                    </a:lnTo>
                    <a:lnTo>
                      <a:pt x="567" y="1134"/>
                    </a:lnTo>
                    <a:lnTo>
                      <a:pt x="539" y="1106"/>
                    </a:lnTo>
                    <a:lnTo>
                      <a:pt x="510" y="1106"/>
                    </a:lnTo>
                    <a:lnTo>
                      <a:pt x="510" y="1162"/>
                    </a:lnTo>
                    <a:lnTo>
                      <a:pt x="453" y="1191"/>
                    </a:lnTo>
                    <a:lnTo>
                      <a:pt x="482" y="1106"/>
                    </a:lnTo>
                    <a:lnTo>
                      <a:pt x="425" y="1077"/>
                    </a:lnTo>
                    <a:lnTo>
                      <a:pt x="453" y="992"/>
                    </a:lnTo>
                    <a:lnTo>
                      <a:pt x="510" y="1049"/>
                    </a:lnTo>
                    <a:lnTo>
                      <a:pt x="567" y="1049"/>
                    </a:lnTo>
                    <a:lnTo>
                      <a:pt x="567" y="992"/>
                    </a:lnTo>
                    <a:lnTo>
                      <a:pt x="595" y="992"/>
                    </a:lnTo>
                    <a:lnTo>
                      <a:pt x="567" y="964"/>
                    </a:lnTo>
                    <a:lnTo>
                      <a:pt x="539" y="879"/>
                    </a:lnTo>
                    <a:lnTo>
                      <a:pt x="482" y="907"/>
                    </a:lnTo>
                    <a:lnTo>
                      <a:pt x="453" y="850"/>
                    </a:lnTo>
                    <a:lnTo>
                      <a:pt x="368" y="879"/>
                    </a:lnTo>
                    <a:lnTo>
                      <a:pt x="368" y="822"/>
                    </a:lnTo>
                    <a:lnTo>
                      <a:pt x="425" y="765"/>
                    </a:lnTo>
                    <a:lnTo>
                      <a:pt x="397" y="709"/>
                    </a:lnTo>
                    <a:lnTo>
                      <a:pt x="397" y="652"/>
                    </a:lnTo>
                    <a:lnTo>
                      <a:pt x="510" y="624"/>
                    </a:lnTo>
                    <a:lnTo>
                      <a:pt x="510" y="595"/>
                    </a:lnTo>
                    <a:lnTo>
                      <a:pt x="595" y="539"/>
                    </a:lnTo>
                    <a:lnTo>
                      <a:pt x="539" y="482"/>
                    </a:lnTo>
                    <a:lnTo>
                      <a:pt x="567" y="425"/>
                    </a:lnTo>
                    <a:lnTo>
                      <a:pt x="567" y="368"/>
                    </a:lnTo>
                    <a:lnTo>
                      <a:pt x="539" y="368"/>
                    </a:lnTo>
                    <a:lnTo>
                      <a:pt x="453" y="312"/>
                    </a:lnTo>
                    <a:lnTo>
                      <a:pt x="397" y="368"/>
                    </a:lnTo>
                    <a:lnTo>
                      <a:pt x="340" y="340"/>
                    </a:lnTo>
                    <a:lnTo>
                      <a:pt x="312" y="453"/>
                    </a:lnTo>
                    <a:lnTo>
                      <a:pt x="340" y="482"/>
                    </a:lnTo>
                    <a:lnTo>
                      <a:pt x="340" y="539"/>
                    </a:lnTo>
                    <a:lnTo>
                      <a:pt x="397" y="539"/>
                    </a:lnTo>
                    <a:lnTo>
                      <a:pt x="397" y="595"/>
                    </a:lnTo>
                    <a:lnTo>
                      <a:pt x="340" y="737"/>
                    </a:lnTo>
                    <a:lnTo>
                      <a:pt x="312" y="737"/>
                    </a:lnTo>
                    <a:lnTo>
                      <a:pt x="283" y="709"/>
                    </a:lnTo>
                    <a:lnTo>
                      <a:pt x="312" y="652"/>
                    </a:lnTo>
                    <a:lnTo>
                      <a:pt x="255" y="680"/>
                    </a:lnTo>
                    <a:lnTo>
                      <a:pt x="198" y="624"/>
                    </a:lnTo>
                    <a:lnTo>
                      <a:pt x="142" y="624"/>
                    </a:lnTo>
                    <a:lnTo>
                      <a:pt x="85" y="624"/>
                    </a:lnTo>
                    <a:lnTo>
                      <a:pt x="57" y="652"/>
                    </a:lnTo>
                    <a:lnTo>
                      <a:pt x="28" y="624"/>
                    </a:lnTo>
                    <a:lnTo>
                      <a:pt x="28" y="595"/>
                    </a:lnTo>
                    <a:lnTo>
                      <a:pt x="0" y="567"/>
                    </a:lnTo>
                    <a:lnTo>
                      <a:pt x="0" y="510"/>
                    </a:lnTo>
                    <a:lnTo>
                      <a:pt x="57" y="539"/>
                    </a:lnTo>
                    <a:lnTo>
                      <a:pt x="57" y="510"/>
                    </a:lnTo>
                    <a:lnTo>
                      <a:pt x="0" y="482"/>
                    </a:lnTo>
                    <a:lnTo>
                      <a:pt x="57" y="453"/>
                    </a:lnTo>
                    <a:lnTo>
                      <a:pt x="85" y="312"/>
                    </a:lnTo>
                    <a:lnTo>
                      <a:pt x="113" y="368"/>
                    </a:lnTo>
                    <a:lnTo>
                      <a:pt x="170" y="340"/>
                    </a:lnTo>
                    <a:lnTo>
                      <a:pt x="142" y="255"/>
                    </a:lnTo>
                    <a:lnTo>
                      <a:pt x="198" y="198"/>
                    </a:lnTo>
                    <a:lnTo>
                      <a:pt x="198" y="142"/>
                    </a:lnTo>
                    <a:lnTo>
                      <a:pt x="255" y="57"/>
                    </a:lnTo>
                    <a:lnTo>
                      <a:pt x="312" y="85"/>
                    </a:lnTo>
                    <a:lnTo>
                      <a:pt x="312" y="28"/>
                    </a:lnTo>
                    <a:lnTo>
                      <a:pt x="340" y="28"/>
                    </a:lnTo>
                    <a:lnTo>
                      <a:pt x="340" y="0"/>
                    </a:lnTo>
                    <a:lnTo>
                      <a:pt x="453" y="113"/>
                    </a:lnTo>
                    <a:lnTo>
                      <a:pt x="482" y="113"/>
                    </a:lnTo>
                    <a:lnTo>
                      <a:pt x="510" y="170"/>
                    </a:lnTo>
                    <a:lnTo>
                      <a:pt x="567" y="142"/>
                    </a:lnTo>
                    <a:lnTo>
                      <a:pt x="652" y="142"/>
                    </a:lnTo>
                    <a:lnTo>
                      <a:pt x="680" y="170"/>
                    </a:lnTo>
                    <a:lnTo>
                      <a:pt x="709" y="255"/>
                    </a:lnTo>
                    <a:lnTo>
                      <a:pt x="794" y="340"/>
                    </a:lnTo>
                    <a:lnTo>
                      <a:pt x="879" y="312"/>
                    </a:lnTo>
                    <a:lnTo>
                      <a:pt x="879" y="340"/>
                    </a:lnTo>
                    <a:lnTo>
                      <a:pt x="935" y="368"/>
                    </a:lnTo>
                    <a:lnTo>
                      <a:pt x="964" y="340"/>
                    </a:lnTo>
                    <a:lnTo>
                      <a:pt x="1020" y="425"/>
                    </a:lnTo>
                    <a:lnTo>
                      <a:pt x="1106" y="482"/>
                    </a:lnTo>
                    <a:lnTo>
                      <a:pt x="1077" y="539"/>
                    </a:lnTo>
                    <a:lnTo>
                      <a:pt x="1077" y="652"/>
                    </a:lnTo>
                    <a:lnTo>
                      <a:pt x="1106" y="680"/>
                    </a:lnTo>
                    <a:lnTo>
                      <a:pt x="1106" y="765"/>
                    </a:lnTo>
                    <a:lnTo>
                      <a:pt x="1191" y="822"/>
                    </a:lnTo>
                    <a:lnTo>
                      <a:pt x="1219" y="794"/>
                    </a:lnTo>
                    <a:lnTo>
                      <a:pt x="1361" y="879"/>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5" name="Freeform 740">
                <a:extLst>
                  <a:ext uri="{FF2B5EF4-FFF2-40B4-BE49-F238E27FC236}">
                    <a16:creationId xmlns:a16="http://schemas.microsoft.com/office/drawing/2014/main" id="{00D786D7-B61D-497A-9256-25A08CEB877B}"/>
                  </a:ext>
                </a:extLst>
              </p:cNvPr>
              <p:cNvSpPr>
                <a:spLocks/>
              </p:cNvSpPr>
              <p:nvPr/>
            </p:nvSpPr>
            <p:spPr bwMode="auto">
              <a:xfrm>
                <a:off x="5646" y="2485"/>
                <a:ext cx="482" cy="340"/>
              </a:xfrm>
              <a:custGeom>
                <a:avLst/>
                <a:gdLst>
                  <a:gd name="T0" fmla="*/ 28 w 482"/>
                  <a:gd name="T1" fmla="*/ 341 h 341"/>
                  <a:gd name="T2" fmla="*/ 0 w 482"/>
                  <a:gd name="T3" fmla="*/ 256 h 341"/>
                  <a:gd name="T4" fmla="*/ 28 w 482"/>
                  <a:gd name="T5" fmla="*/ 142 h 341"/>
                  <a:gd name="T6" fmla="*/ 57 w 482"/>
                  <a:gd name="T7" fmla="*/ 85 h 341"/>
                  <a:gd name="T8" fmla="*/ 142 w 482"/>
                  <a:gd name="T9" fmla="*/ 29 h 341"/>
                  <a:gd name="T10" fmla="*/ 198 w 482"/>
                  <a:gd name="T11" fmla="*/ 57 h 341"/>
                  <a:gd name="T12" fmla="*/ 397 w 482"/>
                  <a:gd name="T13" fmla="*/ 0 h 341"/>
                  <a:gd name="T14" fmla="*/ 425 w 482"/>
                  <a:gd name="T15" fmla="*/ 142 h 341"/>
                  <a:gd name="T16" fmla="*/ 482 w 482"/>
                  <a:gd name="T17" fmla="*/ 199 h 341"/>
                  <a:gd name="T18" fmla="*/ 454 w 482"/>
                  <a:gd name="T19" fmla="*/ 284 h 341"/>
                  <a:gd name="T20" fmla="*/ 397 w 482"/>
                  <a:gd name="T21" fmla="*/ 284 h 341"/>
                  <a:gd name="T22" fmla="*/ 340 w 482"/>
                  <a:gd name="T23" fmla="*/ 312 h 341"/>
                  <a:gd name="T24" fmla="*/ 283 w 482"/>
                  <a:gd name="T25" fmla="*/ 284 h 341"/>
                  <a:gd name="T26" fmla="*/ 142 w 482"/>
                  <a:gd name="T27" fmla="*/ 341 h 341"/>
                  <a:gd name="T28" fmla="*/ 85 w 482"/>
                  <a:gd name="T29" fmla="*/ 284 h 341"/>
                  <a:gd name="T30" fmla="*/ 28 w 482"/>
                  <a:gd name="T31"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2" h="341">
                    <a:moveTo>
                      <a:pt x="28" y="341"/>
                    </a:moveTo>
                    <a:lnTo>
                      <a:pt x="0" y="256"/>
                    </a:lnTo>
                    <a:lnTo>
                      <a:pt x="28" y="142"/>
                    </a:lnTo>
                    <a:lnTo>
                      <a:pt x="57" y="85"/>
                    </a:lnTo>
                    <a:lnTo>
                      <a:pt x="142" y="29"/>
                    </a:lnTo>
                    <a:lnTo>
                      <a:pt x="198" y="57"/>
                    </a:lnTo>
                    <a:lnTo>
                      <a:pt x="397" y="0"/>
                    </a:lnTo>
                    <a:lnTo>
                      <a:pt x="425" y="142"/>
                    </a:lnTo>
                    <a:lnTo>
                      <a:pt x="482" y="199"/>
                    </a:lnTo>
                    <a:lnTo>
                      <a:pt x="454" y="284"/>
                    </a:lnTo>
                    <a:lnTo>
                      <a:pt x="397" y="284"/>
                    </a:lnTo>
                    <a:lnTo>
                      <a:pt x="340" y="312"/>
                    </a:lnTo>
                    <a:lnTo>
                      <a:pt x="283" y="284"/>
                    </a:lnTo>
                    <a:lnTo>
                      <a:pt x="142" y="341"/>
                    </a:lnTo>
                    <a:lnTo>
                      <a:pt x="85" y="284"/>
                    </a:lnTo>
                    <a:lnTo>
                      <a:pt x="28" y="341"/>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6" name="Freeform 741">
                <a:extLst>
                  <a:ext uri="{FF2B5EF4-FFF2-40B4-BE49-F238E27FC236}">
                    <a16:creationId xmlns:a16="http://schemas.microsoft.com/office/drawing/2014/main" id="{A103B726-5E47-A0E2-B1AB-067FA2CA9F89}"/>
                  </a:ext>
                </a:extLst>
              </p:cNvPr>
              <p:cNvSpPr>
                <a:spLocks/>
              </p:cNvSpPr>
              <p:nvPr/>
            </p:nvSpPr>
            <p:spPr bwMode="auto">
              <a:xfrm>
                <a:off x="4344" y="2996"/>
                <a:ext cx="482" cy="312"/>
              </a:xfrm>
              <a:custGeom>
                <a:avLst/>
                <a:gdLst>
                  <a:gd name="T0" fmla="*/ 425 w 482"/>
                  <a:gd name="T1" fmla="*/ 198 h 311"/>
                  <a:gd name="T2" fmla="*/ 453 w 482"/>
                  <a:gd name="T3" fmla="*/ 141 h 311"/>
                  <a:gd name="T4" fmla="*/ 425 w 482"/>
                  <a:gd name="T5" fmla="*/ 113 h 311"/>
                  <a:gd name="T6" fmla="*/ 425 w 482"/>
                  <a:gd name="T7" fmla="*/ 56 h 311"/>
                  <a:gd name="T8" fmla="*/ 482 w 482"/>
                  <a:gd name="T9" fmla="*/ 28 h 311"/>
                  <a:gd name="T10" fmla="*/ 453 w 482"/>
                  <a:gd name="T11" fmla="*/ 0 h 311"/>
                  <a:gd name="T12" fmla="*/ 368 w 482"/>
                  <a:gd name="T13" fmla="*/ 28 h 311"/>
                  <a:gd name="T14" fmla="*/ 312 w 482"/>
                  <a:gd name="T15" fmla="*/ 0 h 311"/>
                  <a:gd name="T16" fmla="*/ 227 w 482"/>
                  <a:gd name="T17" fmla="*/ 170 h 311"/>
                  <a:gd name="T18" fmla="*/ 142 w 482"/>
                  <a:gd name="T19" fmla="*/ 170 h 311"/>
                  <a:gd name="T20" fmla="*/ 113 w 482"/>
                  <a:gd name="T21" fmla="*/ 198 h 311"/>
                  <a:gd name="T22" fmla="*/ 170 w 482"/>
                  <a:gd name="T23" fmla="*/ 226 h 311"/>
                  <a:gd name="T24" fmla="*/ 113 w 482"/>
                  <a:gd name="T25" fmla="*/ 283 h 311"/>
                  <a:gd name="T26" fmla="*/ 57 w 482"/>
                  <a:gd name="T27" fmla="*/ 255 h 311"/>
                  <a:gd name="T28" fmla="*/ 0 w 482"/>
                  <a:gd name="T29" fmla="*/ 283 h 311"/>
                  <a:gd name="T30" fmla="*/ 113 w 482"/>
                  <a:gd name="T31" fmla="*/ 311 h 311"/>
                  <a:gd name="T32" fmla="*/ 198 w 482"/>
                  <a:gd name="T33" fmla="*/ 283 h 311"/>
                  <a:gd name="T34" fmla="*/ 255 w 482"/>
                  <a:gd name="T35" fmla="*/ 226 h 311"/>
                  <a:gd name="T36" fmla="*/ 255 w 482"/>
                  <a:gd name="T37" fmla="*/ 198 h 311"/>
                  <a:gd name="T38" fmla="*/ 340 w 482"/>
                  <a:gd name="T39" fmla="*/ 198 h 311"/>
                  <a:gd name="T40" fmla="*/ 340 w 482"/>
                  <a:gd name="T41" fmla="*/ 170 h 311"/>
                  <a:gd name="T42" fmla="*/ 397 w 482"/>
                  <a:gd name="T43" fmla="*/ 170 h 311"/>
                  <a:gd name="T44" fmla="*/ 397 w 482"/>
                  <a:gd name="T45" fmla="*/ 141 h 311"/>
                  <a:gd name="T46" fmla="*/ 425 w 482"/>
                  <a:gd name="T47" fmla="*/ 198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2" h="311">
                    <a:moveTo>
                      <a:pt x="425" y="198"/>
                    </a:moveTo>
                    <a:lnTo>
                      <a:pt x="453" y="141"/>
                    </a:lnTo>
                    <a:lnTo>
                      <a:pt x="425" y="113"/>
                    </a:lnTo>
                    <a:lnTo>
                      <a:pt x="425" y="56"/>
                    </a:lnTo>
                    <a:lnTo>
                      <a:pt x="482" y="28"/>
                    </a:lnTo>
                    <a:lnTo>
                      <a:pt x="453" y="0"/>
                    </a:lnTo>
                    <a:lnTo>
                      <a:pt x="368" y="28"/>
                    </a:lnTo>
                    <a:lnTo>
                      <a:pt x="312" y="0"/>
                    </a:lnTo>
                    <a:lnTo>
                      <a:pt x="227" y="170"/>
                    </a:lnTo>
                    <a:lnTo>
                      <a:pt x="142" y="170"/>
                    </a:lnTo>
                    <a:lnTo>
                      <a:pt x="113" y="198"/>
                    </a:lnTo>
                    <a:lnTo>
                      <a:pt x="170" y="226"/>
                    </a:lnTo>
                    <a:lnTo>
                      <a:pt x="113" y="283"/>
                    </a:lnTo>
                    <a:lnTo>
                      <a:pt x="57" y="255"/>
                    </a:lnTo>
                    <a:lnTo>
                      <a:pt x="0" y="283"/>
                    </a:lnTo>
                    <a:lnTo>
                      <a:pt x="113" y="311"/>
                    </a:lnTo>
                    <a:lnTo>
                      <a:pt x="198" y="283"/>
                    </a:lnTo>
                    <a:lnTo>
                      <a:pt x="255" y="226"/>
                    </a:lnTo>
                    <a:lnTo>
                      <a:pt x="255" y="198"/>
                    </a:lnTo>
                    <a:lnTo>
                      <a:pt x="340" y="198"/>
                    </a:lnTo>
                    <a:lnTo>
                      <a:pt x="340" y="170"/>
                    </a:lnTo>
                    <a:lnTo>
                      <a:pt x="397" y="170"/>
                    </a:lnTo>
                    <a:lnTo>
                      <a:pt x="397" y="141"/>
                    </a:lnTo>
                    <a:lnTo>
                      <a:pt x="425" y="198"/>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7" name="Freeform 742">
                <a:extLst>
                  <a:ext uri="{FF2B5EF4-FFF2-40B4-BE49-F238E27FC236}">
                    <a16:creationId xmlns:a16="http://schemas.microsoft.com/office/drawing/2014/main" id="{E8C752B2-8F72-AB23-E1B0-17C7F638D0BB}"/>
                  </a:ext>
                </a:extLst>
              </p:cNvPr>
              <p:cNvSpPr>
                <a:spLocks/>
              </p:cNvSpPr>
              <p:nvPr/>
            </p:nvSpPr>
            <p:spPr bwMode="auto">
              <a:xfrm>
                <a:off x="5874" y="3676"/>
                <a:ext cx="114" cy="142"/>
              </a:xfrm>
              <a:custGeom>
                <a:avLst/>
                <a:gdLst>
                  <a:gd name="T0" fmla="*/ 0 w 113"/>
                  <a:gd name="T1" fmla="*/ 0 h 142"/>
                  <a:gd name="T2" fmla="*/ 28 w 113"/>
                  <a:gd name="T3" fmla="*/ 85 h 142"/>
                  <a:gd name="T4" fmla="*/ 85 w 113"/>
                  <a:gd name="T5" fmla="*/ 142 h 142"/>
                  <a:gd name="T6" fmla="*/ 113 w 113"/>
                  <a:gd name="T7" fmla="*/ 85 h 142"/>
                  <a:gd name="T8" fmla="*/ 85 w 113"/>
                  <a:gd name="T9" fmla="*/ 28 h 142"/>
                  <a:gd name="T10" fmla="*/ 0 w 113"/>
                  <a:gd name="T11" fmla="*/ 0 h 142"/>
                </a:gdLst>
                <a:ahLst/>
                <a:cxnLst>
                  <a:cxn ang="0">
                    <a:pos x="T0" y="T1"/>
                  </a:cxn>
                  <a:cxn ang="0">
                    <a:pos x="T2" y="T3"/>
                  </a:cxn>
                  <a:cxn ang="0">
                    <a:pos x="T4" y="T5"/>
                  </a:cxn>
                  <a:cxn ang="0">
                    <a:pos x="T6" y="T7"/>
                  </a:cxn>
                  <a:cxn ang="0">
                    <a:pos x="T8" y="T9"/>
                  </a:cxn>
                  <a:cxn ang="0">
                    <a:pos x="T10" y="T11"/>
                  </a:cxn>
                </a:cxnLst>
                <a:rect l="0" t="0" r="r" b="b"/>
                <a:pathLst>
                  <a:path w="113" h="142">
                    <a:moveTo>
                      <a:pt x="0" y="0"/>
                    </a:moveTo>
                    <a:lnTo>
                      <a:pt x="28" y="85"/>
                    </a:lnTo>
                    <a:lnTo>
                      <a:pt x="85" y="142"/>
                    </a:lnTo>
                    <a:lnTo>
                      <a:pt x="113" y="85"/>
                    </a:lnTo>
                    <a:lnTo>
                      <a:pt x="85" y="28"/>
                    </a:lnTo>
                    <a:lnTo>
                      <a:pt x="0" y="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8" name="Freeform 743">
                <a:extLst>
                  <a:ext uri="{FF2B5EF4-FFF2-40B4-BE49-F238E27FC236}">
                    <a16:creationId xmlns:a16="http://schemas.microsoft.com/office/drawing/2014/main" id="{F11727F6-0E34-D494-357C-5CF741B31E47}"/>
                  </a:ext>
                </a:extLst>
              </p:cNvPr>
              <p:cNvSpPr>
                <a:spLocks/>
              </p:cNvSpPr>
              <p:nvPr/>
            </p:nvSpPr>
            <p:spPr bwMode="auto">
              <a:xfrm>
                <a:off x="5335" y="5434"/>
                <a:ext cx="114" cy="113"/>
              </a:xfrm>
              <a:custGeom>
                <a:avLst/>
                <a:gdLst>
                  <a:gd name="T0" fmla="*/ 113 w 113"/>
                  <a:gd name="T1" fmla="*/ 0 h 113"/>
                  <a:gd name="T2" fmla="*/ 57 w 113"/>
                  <a:gd name="T3" fmla="*/ 0 h 113"/>
                  <a:gd name="T4" fmla="*/ 0 w 113"/>
                  <a:gd name="T5" fmla="*/ 85 h 113"/>
                  <a:gd name="T6" fmla="*/ 28 w 113"/>
                  <a:gd name="T7" fmla="*/ 113 h 113"/>
                  <a:gd name="T8" fmla="*/ 85 w 113"/>
                  <a:gd name="T9" fmla="*/ 85 h 113"/>
                  <a:gd name="T10" fmla="*/ 113 w 113"/>
                  <a:gd name="T11" fmla="*/ 0 h 113"/>
                </a:gdLst>
                <a:ahLst/>
                <a:cxnLst>
                  <a:cxn ang="0">
                    <a:pos x="T0" y="T1"/>
                  </a:cxn>
                  <a:cxn ang="0">
                    <a:pos x="T2" y="T3"/>
                  </a:cxn>
                  <a:cxn ang="0">
                    <a:pos x="T4" y="T5"/>
                  </a:cxn>
                  <a:cxn ang="0">
                    <a:pos x="T6" y="T7"/>
                  </a:cxn>
                  <a:cxn ang="0">
                    <a:pos x="T8" y="T9"/>
                  </a:cxn>
                  <a:cxn ang="0">
                    <a:pos x="T10" y="T11"/>
                  </a:cxn>
                </a:cxnLst>
                <a:rect l="0" t="0" r="r" b="b"/>
                <a:pathLst>
                  <a:path w="113" h="113">
                    <a:moveTo>
                      <a:pt x="113" y="0"/>
                    </a:moveTo>
                    <a:lnTo>
                      <a:pt x="57" y="0"/>
                    </a:lnTo>
                    <a:lnTo>
                      <a:pt x="0" y="85"/>
                    </a:lnTo>
                    <a:lnTo>
                      <a:pt x="28" y="113"/>
                    </a:lnTo>
                    <a:lnTo>
                      <a:pt x="85" y="85"/>
                    </a:lnTo>
                    <a:lnTo>
                      <a:pt x="113" y="0"/>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9" name="Freeform 744">
                <a:extLst>
                  <a:ext uri="{FF2B5EF4-FFF2-40B4-BE49-F238E27FC236}">
                    <a16:creationId xmlns:a16="http://schemas.microsoft.com/office/drawing/2014/main" id="{B6FCB807-296D-617C-3655-D134276F0CCB}"/>
                  </a:ext>
                </a:extLst>
              </p:cNvPr>
              <p:cNvSpPr>
                <a:spLocks/>
              </p:cNvSpPr>
              <p:nvPr/>
            </p:nvSpPr>
            <p:spPr bwMode="auto">
              <a:xfrm>
                <a:off x="5190" y="4952"/>
                <a:ext cx="114" cy="142"/>
              </a:xfrm>
              <a:custGeom>
                <a:avLst/>
                <a:gdLst>
                  <a:gd name="T0" fmla="*/ 114 w 114"/>
                  <a:gd name="T1" fmla="*/ 113 h 142"/>
                  <a:gd name="T2" fmla="*/ 57 w 114"/>
                  <a:gd name="T3" fmla="*/ 142 h 142"/>
                  <a:gd name="T4" fmla="*/ 57 w 114"/>
                  <a:gd name="T5" fmla="*/ 85 h 142"/>
                  <a:gd name="T6" fmla="*/ 0 w 114"/>
                  <a:gd name="T7" fmla="*/ 28 h 142"/>
                  <a:gd name="T8" fmla="*/ 57 w 114"/>
                  <a:gd name="T9" fmla="*/ 0 h 142"/>
                  <a:gd name="T10" fmla="*/ 114 w 114"/>
                  <a:gd name="T11" fmla="*/ 28 h 142"/>
                  <a:gd name="T12" fmla="*/ 114 w 114"/>
                  <a:gd name="T13" fmla="*/ 113 h 142"/>
                </a:gdLst>
                <a:ahLst/>
                <a:cxnLst>
                  <a:cxn ang="0">
                    <a:pos x="T0" y="T1"/>
                  </a:cxn>
                  <a:cxn ang="0">
                    <a:pos x="T2" y="T3"/>
                  </a:cxn>
                  <a:cxn ang="0">
                    <a:pos x="T4" y="T5"/>
                  </a:cxn>
                  <a:cxn ang="0">
                    <a:pos x="T6" y="T7"/>
                  </a:cxn>
                  <a:cxn ang="0">
                    <a:pos x="T8" y="T9"/>
                  </a:cxn>
                  <a:cxn ang="0">
                    <a:pos x="T10" y="T11"/>
                  </a:cxn>
                  <a:cxn ang="0">
                    <a:pos x="T12" y="T13"/>
                  </a:cxn>
                </a:cxnLst>
                <a:rect l="0" t="0" r="r" b="b"/>
                <a:pathLst>
                  <a:path w="114" h="142">
                    <a:moveTo>
                      <a:pt x="114" y="113"/>
                    </a:moveTo>
                    <a:lnTo>
                      <a:pt x="57" y="142"/>
                    </a:lnTo>
                    <a:lnTo>
                      <a:pt x="57" y="85"/>
                    </a:lnTo>
                    <a:lnTo>
                      <a:pt x="0" y="28"/>
                    </a:lnTo>
                    <a:lnTo>
                      <a:pt x="57" y="0"/>
                    </a:lnTo>
                    <a:lnTo>
                      <a:pt x="114" y="28"/>
                    </a:lnTo>
                    <a:lnTo>
                      <a:pt x="114" y="113"/>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0" name="Freeform 745">
                <a:extLst>
                  <a:ext uri="{FF2B5EF4-FFF2-40B4-BE49-F238E27FC236}">
                    <a16:creationId xmlns:a16="http://schemas.microsoft.com/office/drawing/2014/main" id="{E995DE98-5E00-C9CC-4C1E-6C78A889848A}"/>
                  </a:ext>
                </a:extLst>
              </p:cNvPr>
              <p:cNvSpPr>
                <a:spLocks/>
              </p:cNvSpPr>
              <p:nvPr/>
            </p:nvSpPr>
            <p:spPr bwMode="auto">
              <a:xfrm>
                <a:off x="5278" y="4724"/>
                <a:ext cx="114" cy="142"/>
              </a:xfrm>
              <a:custGeom>
                <a:avLst/>
                <a:gdLst>
                  <a:gd name="T0" fmla="*/ 85 w 114"/>
                  <a:gd name="T1" fmla="*/ 142 h 142"/>
                  <a:gd name="T2" fmla="*/ 0 w 114"/>
                  <a:gd name="T3" fmla="*/ 0 h 142"/>
                  <a:gd name="T4" fmla="*/ 114 w 114"/>
                  <a:gd name="T5" fmla="*/ 28 h 142"/>
                  <a:gd name="T6" fmla="*/ 114 w 114"/>
                  <a:gd name="T7" fmla="*/ 113 h 142"/>
                  <a:gd name="T8" fmla="*/ 85 w 114"/>
                  <a:gd name="T9" fmla="*/ 142 h 142"/>
                </a:gdLst>
                <a:ahLst/>
                <a:cxnLst>
                  <a:cxn ang="0">
                    <a:pos x="T0" y="T1"/>
                  </a:cxn>
                  <a:cxn ang="0">
                    <a:pos x="T2" y="T3"/>
                  </a:cxn>
                  <a:cxn ang="0">
                    <a:pos x="T4" y="T5"/>
                  </a:cxn>
                  <a:cxn ang="0">
                    <a:pos x="T6" y="T7"/>
                  </a:cxn>
                  <a:cxn ang="0">
                    <a:pos x="T8" y="T9"/>
                  </a:cxn>
                </a:cxnLst>
                <a:rect l="0" t="0" r="r" b="b"/>
                <a:pathLst>
                  <a:path w="114" h="142">
                    <a:moveTo>
                      <a:pt x="85" y="142"/>
                    </a:moveTo>
                    <a:lnTo>
                      <a:pt x="0" y="0"/>
                    </a:lnTo>
                    <a:lnTo>
                      <a:pt x="114" y="28"/>
                    </a:lnTo>
                    <a:lnTo>
                      <a:pt x="114" y="113"/>
                    </a:lnTo>
                    <a:lnTo>
                      <a:pt x="85" y="142"/>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1" name="Freeform 746">
                <a:extLst>
                  <a:ext uri="{FF2B5EF4-FFF2-40B4-BE49-F238E27FC236}">
                    <a16:creationId xmlns:a16="http://schemas.microsoft.com/office/drawing/2014/main" id="{81722779-6601-7AD3-D268-54E0BE511E04}"/>
                  </a:ext>
                </a:extLst>
              </p:cNvPr>
              <p:cNvSpPr>
                <a:spLocks/>
              </p:cNvSpPr>
              <p:nvPr/>
            </p:nvSpPr>
            <p:spPr bwMode="auto">
              <a:xfrm>
                <a:off x="4940" y="3478"/>
                <a:ext cx="1331" cy="1984"/>
              </a:xfrm>
              <a:custGeom>
                <a:avLst/>
                <a:gdLst>
                  <a:gd name="T0" fmla="*/ 255 w 1333"/>
                  <a:gd name="T1" fmla="*/ 1927 h 1984"/>
                  <a:gd name="T2" fmla="*/ 369 w 1333"/>
                  <a:gd name="T3" fmla="*/ 1842 h 1984"/>
                  <a:gd name="T4" fmla="*/ 454 w 1333"/>
                  <a:gd name="T5" fmla="*/ 1757 h 1984"/>
                  <a:gd name="T6" fmla="*/ 567 w 1333"/>
                  <a:gd name="T7" fmla="*/ 1530 h 1984"/>
                  <a:gd name="T8" fmla="*/ 596 w 1333"/>
                  <a:gd name="T9" fmla="*/ 1389 h 1984"/>
                  <a:gd name="T10" fmla="*/ 510 w 1333"/>
                  <a:gd name="T11" fmla="*/ 1389 h 1984"/>
                  <a:gd name="T12" fmla="*/ 567 w 1333"/>
                  <a:gd name="T13" fmla="*/ 1332 h 1984"/>
                  <a:gd name="T14" fmla="*/ 652 w 1333"/>
                  <a:gd name="T15" fmla="*/ 1275 h 1984"/>
                  <a:gd name="T16" fmla="*/ 652 w 1333"/>
                  <a:gd name="T17" fmla="*/ 1389 h 1984"/>
                  <a:gd name="T18" fmla="*/ 737 w 1333"/>
                  <a:gd name="T19" fmla="*/ 1304 h 1984"/>
                  <a:gd name="T20" fmla="*/ 851 w 1333"/>
                  <a:gd name="T21" fmla="*/ 1105 h 1984"/>
                  <a:gd name="T22" fmla="*/ 737 w 1333"/>
                  <a:gd name="T23" fmla="*/ 1190 h 1984"/>
                  <a:gd name="T24" fmla="*/ 596 w 1333"/>
                  <a:gd name="T25" fmla="*/ 1219 h 1984"/>
                  <a:gd name="T26" fmla="*/ 681 w 1333"/>
                  <a:gd name="T27" fmla="*/ 1162 h 1984"/>
                  <a:gd name="T28" fmla="*/ 624 w 1333"/>
                  <a:gd name="T29" fmla="*/ 1105 h 1984"/>
                  <a:gd name="T30" fmla="*/ 596 w 1333"/>
                  <a:gd name="T31" fmla="*/ 1020 h 1984"/>
                  <a:gd name="T32" fmla="*/ 482 w 1333"/>
                  <a:gd name="T33" fmla="*/ 1020 h 1984"/>
                  <a:gd name="T34" fmla="*/ 539 w 1333"/>
                  <a:gd name="T35" fmla="*/ 907 h 1984"/>
                  <a:gd name="T36" fmla="*/ 454 w 1333"/>
                  <a:gd name="T37" fmla="*/ 850 h 1984"/>
                  <a:gd name="T38" fmla="*/ 425 w 1333"/>
                  <a:gd name="T39" fmla="*/ 737 h 1984"/>
                  <a:gd name="T40" fmla="*/ 369 w 1333"/>
                  <a:gd name="T41" fmla="*/ 708 h 1984"/>
                  <a:gd name="T42" fmla="*/ 312 w 1333"/>
                  <a:gd name="T43" fmla="*/ 708 h 1984"/>
                  <a:gd name="T44" fmla="*/ 199 w 1333"/>
                  <a:gd name="T45" fmla="*/ 708 h 1984"/>
                  <a:gd name="T46" fmla="*/ 170 w 1333"/>
                  <a:gd name="T47" fmla="*/ 652 h 1984"/>
                  <a:gd name="T48" fmla="*/ 114 w 1333"/>
                  <a:gd name="T49" fmla="*/ 595 h 1984"/>
                  <a:gd name="T50" fmla="*/ 29 w 1333"/>
                  <a:gd name="T51" fmla="*/ 425 h 1984"/>
                  <a:gd name="T52" fmla="*/ 57 w 1333"/>
                  <a:gd name="T53" fmla="*/ 311 h 1984"/>
                  <a:gd name="T54" fmla="*/ 170 w 1333"/>
                  <a:gd name="T55" fmla="*/ 283 h 1984"/>
                  <a:gd name="T56" fmla="*/ 312 w 1333"/>
                  <a:gd name="T57" fmla="*/ 226 h 1984"/>
                  <a:gd name="T58" fmla="*/ 284 w 1333"/>
                  <a:gd name="T59" fmla="*/ 85 h 1984"/>
                  <a:gd name="T60" fmla="*/ 482 w 1333"/>
                  <a:gd name="T61" fmla="*/ 0 h 1984"/>
                  <a:gd name="T62" fmla="*/ 596 w 1333"/>
                  <a:gd name="T63" fmla="*/ 28 h 1984"/>
                  <a:gd name="T64" fmla="*/ 567 w 1333"/>
                  <a:gd name="T65" fmla="*/ 283 h 1984"/>
                  <a:gd name="T66" fmla="*/ 539 w 1333"/>
                  <a:gd name="T67" fmla="*/ 170 h 1984"/>
                  <a:gd name="T68" fmla="*/ 510 w 1333"/>
                  <a:gd name="T69" fmla="*/ 85 h 1984"/>
                  <a:gd name="T70" fmla="*/ 482 w 1333"/>
                  <a:gd name="T71" fmla="*/ 311 h 1984"/>
                  <a:gd name="T72" fmla="*/ 539 w 1333"/>
                  <a:gd name="T73" fmla="*/ 425 h 1984"/>
                  <a:gd name="T74" fmla="*/ 482 w 1333"/>
                  <a:gd name="T75" fmla="*/ 425 h 1984"/>
                  <a:gd name="T76" fmla="*/ 510 w 1333"/>
                  <a:gd name="T77" fmla="*/ 510 h 1984"/>
                  <a:gd name="T78" fmla="*/ 624 w 1333"/>
                  <a:gd name="T79" fmla="*/ 680 h 1984"/>
                  <a:gd name="T80" fmla="*/ 681 w 1333"/>
                  <a:gd name="T81" fmla="*/ 737 h 1984"/>
                  <a:gd name="T82" fmla="*/ 766 w 1333"/>
                  <a:gd name="T83" fmla="*/ 850 h 1984"/>
                  <a:gd name="T84" fmla="*/ 879 w 1333"/>
                  <a:gd name="T85" fmla="*/ 793 h 1984"/>
                  <a:gd name="T86" fmla="*/ 964 w 1333"/>
                  <a:gd name="T87" fmla="*/ 765 h 1984"/>
                  <a:gd name="T88" fmla="*/ 1077 w 1333"/>
                  <a:gd name="T89" fmla="*/ 737 h 1984"/>
                  <a:gd name="T90" fmla="*/ 1163 w 1333"/>
                  <a:gd name="T91" fmla="*/ 737 h 1984"/>
                  <a:gd name="T92" fmla="*/ 1248 w 1333"/>
                  <a:gd name="T93" fmla="*/ 737 h 1984"/>
                  <a:gd name="T94" fmla="*/ 1333 w 1333"/>
                  <a:gd name="T95" fmla="*/ 793 h 1984"/>
                  <a:gd name="T96" fmla="*/ 1304 w 1333"/>
                  <a:gd name="T97" fmla="*/ 935 h 1984"/>
                  <a:gd name="T98" fmla="*/ 1248 w 1333"/>
                  <a:gd name="T99" fmla="*/ 992 h 1984"/>
                  <a:gd name="T100" fmla="*/ 1163 w 1333"/>
                  <a:gd name="T101" fmla="*/ 1105 h 1984"/>
                  <a:gd name="T102" fmla="*/ 1106 w 1333"/>
                  <a:gd name="T103" fmla="*/ 1162 h 1984"/>
                  <a:gd name="T104" fmla="*/ 1106 w 1333"/>
                  <a:gd name="T105" fmla="*/ 1247 h 1984"/>
                  <a:gd name="T106" fmla="*/ 1049 w 1333"/>
                  <a:gd name="T107" fmla="*/ 1275 h 1984"/>
                  <a:gd name="T108" fmla="*/ 992 w 1333"/>
                  <a:gd name="T109" fmla="*/ 1332 h 1984"/>
                  <a:gd name="T110" fmla="*/ 851 w 1333"/>
                  <a:gd name="T111" fmla="*/ 1559 h 1984"/>
                  <a:gd name="T112" fmla="*/ 737 w 1333"/>
                  <a:gd name="T113" fmla="*/ 1616 h 1984"/>
                  <a:gd name="T114" fmla="*/ 681 w 1333"/>
                  <a:gd name="T115" fmla="*/ 1729 h 1984"/>
                  <a:gd name="T116" fmla="*/ 510 w 1333"/>
                  <a:gd name="T117" fmla="*/ 1871 h 1984"/>
                  <a:gd name="T118" fmla="*/ 425 w 1333"/>
                  <a:gd name="T119" fmla="*/ 1899 h 1984"/>
                  <a:gd name="T120" fmla="*/ 340 w 1333"/>
                  <a:gd name="T121" fmla="*/ 1927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33" h="1984">
                    <a:moveTo>
                      <a:pt x="284" y="1984"/>
                    </a:moveTo>
                    <a:lnTo>
                      <a:pt x="255" y="1927"/>
                    </a:lnTo>
                    <a:lnTo>
                      <a:pt x="340" y="1842"/>
                    </a:lnTo>
                    <a:lnTo>
                      <a:pt x="369" y="1842"/>
                    </a:lnTo>
                    <a:lnTo>
                      <a:pt x="454" y="1786"/>
                    </a:lnTo>
                    <a:lnTo>
                      <a:pt x="454" y="1757"/>
                    </a:lnTo>
                    <a:lnTo>
                      <a:pt x="482" y="1729"/>
                    </a:lnTo>
                    <a:lnTo>
                      <a:pt x="567" y="1530"/>
                    </a:lnTo>
                    <a:lnTo>
                      <a:pt x="596" y="1530"/>
                    </a:lnTo>
                    <a:lnTo>
                      <a:pt x="596" y="1389"/>
                    </a:lnTo>
                    <a:lnTo>
                      <a:pt x="539" y="1445"/>
                    </a:lnTo>
                    <a:lnTo>
                      <a:pt x="510" y="1389"/>
                    </a:lnTo>
                    <a:lnTo>
                      <a:pt x="510" y="1332"/>
                    </a:lnTo>
                    <a:lnTo>
                      <a:pt x="567" y="1332"/>
                    </a:lnTo>
                    <a:lnTo>
                      <a:pt x="596" y="1275"/>
                    </a:lnTo>
                    <a:lnTo>
                      <a:pt x="652" y="1275"/>
                    </a:lnTo>
                    <a:lnTo>
                      <a:pt x="624" y="1360"/>
                    </a:lnTo>
                    <a:lnTo>
                      <a:pt x="652" y="1389"/>
                    </a:lnTo>
                    <a:lnTo>
                      <a:pt x="709" y="1304"/>
                    </a:lnTo>
                    <a:lnTo>
                      <a:pt x="737" y="1304"/>
                    </a:lnTo>
                    <a:lnTo>
                      <a:pt x="766" y="1219"/>
                    </a:lnTo>
                    <a:lnTo>
                      <a:pt x="851" y="1105"/>
                    </a:lnTo>
                    <a:lnTo>
                      <a:pt x="794" y="1049"/>
                    </a:lnTo>
                    <a:lnTo>
                      <a:pt x="737" y="1190"/>
                    </a:lnTo>
                    <a:lnTo>
                      <a:pt x="652" y="1247"/>
                    </a:lnTo>
                    <a:lnTo>
                      <a:pt x="596" y="1219"/>
                    </a:lnTo>
                    <a:lnTo>
                      <a:pt x="596" y="1190"/>
                    </a:lnTo>
                    <a:lnTo>
                      <a:pt x="681" y="1162"/>
                    </a:lnTo>
                    <a:lnTo>
                      <a:pt x="652" y="1105"/>
                    </a:lnTo>
                    <a:lnTo>
                      <a:pt x="624" y="1105"/>
                    </a:lnTo>
                    <a:lnTo>
                      <a:pt x="539" y="1105"/>
                    </a:lnTo>
                    <a:lnTo>
                      <a:pt x="596" y="1020"/>
                    </a:lnTo>
                    <a:lnTo>
                      <a:pt x="539" y="1049"/>
                    </a:lnTo>
                    <a:lnTo>
                      <a:pt x="482" y="1020"/>
                    </a:lnTo>
                    <a:lnTo>
                      <a:pt x="539" y="963"/>
                    </a:lnTo>
                    <a:lnTo>
                      <a:pt x="539" y="907"/>
                    </a:lnTo>
                    <a:lnTo>
                      <a:pt x="482" y="907"/>
                    </a:lnTo>
                    <a:lnTo>
                      <a:pt x="454" y="850"/>
                    </a:lnTo>
                    <a:lnTo>
                      <a:pt x="397" y="850"/>
                    </a:lnTo>
                    <a:lnTo>
                      <a:pt x="425" y="737"/>
                    </a:lnTo>
                    <a:lnTo>
                      <a:pt x="369" y="737"/>
                    </a:lnTo>
                    <a:lnTo>
                      <a:pt x="369" y="708"/>
                    </a:lnTo>
                    <a:lnTo>
                      <a:pt x="340" y="737"/>
                    </a:lnTo>
                    <a:lnTo>
                      <a:pt x="312" y="708"/>
                    </a:lnTo>
                    <a:lnTo>
                      <a:pt x="284" y="793"/>
                    </a:lnTo>
                    <a:lnTo>
                      <a:pt x="199" y="708"/>
                    </a:lnTo>
                    <a:lnTo>
                      <a:pt x="199" y="680"/>
                    </a:lnTo>
                    <a:lnTo>
                      <a:pt x="170" y="652"/>
                    </a:lnTo>
                    <a:lnTo>
                      <a:pt x="142" y="680"/>
                    </a:lnTo>
                    <a:lnTo>
                      <a:pt x="114" y="595"/>
                    </a:lnTo>
                    <a:lnTo>
                      <a:pt x="0" y="482"/>
                    </a:lnTo>
                    <a:lnTo>
                      <a:pt x="29" y="425"/>
                    </a:lnTo>
                    <a:lnTo>
                      <a:pt x="0" y="340"/>
                    </a:lnTo>
                    <a:lnTo>
                      <a:pt x="57" y="311"/>
                    </a:lnTo>
                    <a:lnTo>
                      <a:pt x="114" y="340"/>
                    </a:lnTo>
                    <a:lnTo>
                      <a:pt x="170" y="283"/>
                    </a:lnTo>
                    <a:lnTo>
                      <a:pt x="312" y="255"/>
                    </a:lnTo>
                    <a:lnTo>
                      <a:pt x="312" y="226"/>
                    </a:lnTo>
                    <a:lnTo>
                      <a:pt x="284" y="198"/>
                    </a:lnTo>
                    <a:lnTo>
                      <a:pt x="284" y="85"/>
                    </a:lnTo>
                    <a:lnTo>
                      <a:pt x="425" y="56"/>
                    </a:lnTo>
                    <a:lnTo>
                      <a:pt x="482" y="0"/>
                    </a:lnTo>
                    <a:lnTo>
                      <a:pt x="539" y="0"/>
                    </a:lnTo>
                    <a:lnTo>
                      <a:pt x="596" y="28"/>
                    </a:lnTo>
                    <a:lnTo>
                      <a:pt x="596" y="226"/>
                    </a:lnTo>
                    <a:lnTo>
                      <a:pt x="567" y="283"/>
                    </a:lnTo>
                    <a:lnTo>
                      <a:pt x="510" y="226"/>
                    </a:lnTo>
                    <a:lnTo>
                      <a:pt x="539" y="170"/>
                    </a:lnTo>
                    <a:lnTo>
                      <a:pt x="510" y="141"/>
                    </a:lnTo>
                    <a:lnTo>
                      <a:pt x="510" y="85"/>
                    </a:lnTo>
                    <a:lnTo>
                      <a:pt x="482" y="113"/>
                    </a:lnTo>
                    <a:lnTo>
                      <a:pt x="482" y="311"/>
                    </a:lnTo>
                    <a:lnTo>
                      <a:pt x="596" y="368"/>
                    </a:lnTo>
                    <a:lnTo>
                      <a:pt x="539" y="425"/>
                    </a:lnTo>
                    <a:lnTo>
                      <a:pt x="510" y="396"/>
                    </a:lnTo>
                    <a:lnTo>
                      <a:pt x="482" y="425"/>
                    </a:lnTo>
                    <a:lnTo>
                      <a:pt x="539" y="482"/>
                    </a:lnTo>
                    <a:lnTo>
                      <a:pt x="510" y="510"/>
                    </a:lnTo>
                    <a:lnTo>
                      <a:pt x="567" y="623"/>
                    </a:lnTo>
                    <a:lnTo>
                      <a:pt x="624" y="680"/>
                    </a:lnTo>
                    <a:lnTo>
                      <a:pt x="596" y="765"/>
                    </a:lnTo>
                    <a:lnTo>
                      <a:pt x="681" y="737"/>
                    </a:lnTo>
                    <a:lnTo>
                      <a:pt x="737" y="793"/>
                    </a:lnTo>
                    <a:lnTo>
                      <a:pt x="766" y="850"/>
                    </a:lnTo>
                    <a:lnTo>
                      <a:pt x="794" y="793"/>
                    </a:lnTo>
                    <a:lnTo>
                      <a:pt x="879" y="793"/>
                    </a:lnTo>
                    <a:lnTo>
                      <a:pt x="907" y="765"/>
                    </a:lnTo>
                    <a:lnTo>
                      <a:pt x="964" y="765"/>
                    </a:lnTo>
                    <a:lnTo>
                      <a:pt x="1021" y="737"/>
                    </a:lnTo>
                    <a:lnTo>
                      <a:pt x="1077" y="737"/>
                    </a:lnTo>
                    <a:lnTo>
                      <a:pt x="1106" y="765"/>
                    </a:lnTo>
                    <a:lnTo>
                      <a:pt x="1163" y="737"/>
                    </a:lnTo>
                    <a:lnTo>
                      <a:pt x="1163" y="765"/>
                    </a:lnTo>
                    <a:lnTo>
                      <a:pt x="1248" y="737"/>
                    </a:lnTo>
                    <a:lnTo>
                      <a:pt x="1276" y="765"/>
                    </a:lnTo>
                    <a:lnTo>
                      <a:pt x="1333" y="793"/>
                    </a:lnTo>
                    <a:lnTo>
                      <a:pt x="1333" y="907"/>
                    </a:lnTo>
                    <a:lnTo>
                      <a:pt x="1304" y="935"/>
                    </a:lnTo>
                    <a:lnTo>
                      <a:pt x="1304" y="1049"/>
                    </a:lnTo>
                    <a:lnTo>
                      <a:pt x="1248" y="992"/>
                    </a:lnTo>
                    <a:lnTo>
                      <a:pt x="1134" y="1020"/>
                    </a:lnTo>
                    <a:lnTo>
                      <a:pt x="1163" y="1105"/>
                    </a:lnTo>
                    <a:lnTo>
                      <a:pt x="1163" y="1162"/>
                    </a:lnTo>
                    <a:lnTo>
                      <a:pt x="1106" y="1162"/>
                    </a:lnTo>
                    <a:lnTo>
                      <a:pt x="1106" y="1190"/>
                    </a:lnTo>
                    <a:lnTo>
                      <a:pt x="1106" y="1247"/>
                    </a:lnTo>
                    <a:lnTo>
                      <a:pt x="1077" y="1219"/>
                    </a:lnTo>
                    <a:lnTo>
                      <a:pt x="1049" y="1275"/>
                    </a:lnTo>
                    <a:lnTo>
                      <a:pt x="992" y="1275"/>
                    </a:lnTo>
                    <a:lnTo>
                      <a:pt x="992" y="1332"/>
                    </a:lnTo>
                    <a:lnTo>
                      <a:pt x="907" y="1530"/>
                    </a:lnTo>
                    <a:lnTo>
                      <a:pt x="851" y="1559"/>
                    </a:lnTo>
                    <a:lnTo>
                      <a:pt x="822" y="1587"/>
                    </a:lnTo>
                    <a:lnTo>
                      <a:pt x="737" y="1616"/>
                    </a:lnTo>
                    <a:lnTo>
                      <a:pt x="681" y="1616"/>
                    </a:lnTo>
                    <a:lnTo>
                      <a:pt x="681" y="1729"/>
                    </a:lnTo>
                    <a:lnTo>
                      <a:pt x="567" y="1814"/>
                    </a:lnTo>
                    <a:lnTo>
                      <a:pt x="510" y="1871"/>
                    </a:lnTo>
                    <a:lnTo>
                      <a:pt x="454" y="1927"/>
                    </a:lnTo>
                    <a:lnTo>
                      <a:pt x="425" y="1899"/>
                    </a:lnTo>
                    <a:lnTo>
                      <a:pt x="369" y="1899"/>
                    </a:lnTo>
                    <a:lnTo>
                      <a:pt x="340" y="1927"/>
                    </a:lnTo>
                    <a:lnTo>
                      <a:pt x="284" y="1984"/>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2" name="Freeform 747">
                <a:extLst>
                  <a:ext uri="{FF2B5EF4-FFF2-40B4-BE49-F238E27FC236}">
                    <a16:creationId xmlns:a16="http://schemas.microsoft.com/office/drawing/2014/main" id="{395F4E06-DF20-CE3D-2484-94E3DF260D3A}"/>
                  </a:ext>
                </a:extLst>
              </p:cNvPr>
              <p:cNvSpPr>
                <a:spLocks/>
              </p:cNvSpPr>
              <p:nvPr/>
            </p:nvSpPr>
            <p:spPr bwMode="auto">
              <a:xfrm>
                <a:off x="5449" y="3961"/>
                <a:ext cx="282" cy="311"/>
              </a:xfrm>
              <a:custGeom>
                <a:avLst/>
                <a:gdLst>
                  <a:gd name="T0" fmla="*/ 227 w 284"/>
                  <a:gd name="T1" fmla="*/ 113 h 311"/>
                  <a:gd name="T2" fmla="*/ 284 w 284"/>
                  <a:gd name="T3" fmla="*/ 170 h 311"/>
                  <a:gd name="T4" fmla="*/ 284 w 284"/>
                  <a:gd name="T5" fmla="*/ 226 h 311"/>
                  <a:gd name="T6" fmla="*/ 227 w 284"/>
                  <a:gd name="T7" fmla="*/ 311 h 311"/>
                  <a:gd name="T8" fmla="*/ 171 w 284"/>
                  <a:gd name="T9" fmla="*/ 255 h 311"/>
                  <a:gd name="T10" fmla="*/ 86 w 284"/>
                  <a:gd name="T11" fmla="*/ 283 h 311"/>
                  <a:gd name="T12" fmla="*/ 114 w 284"/>
                  <a:gd name="T13" fmla="*/ 198 h 311"/>
                  <a:gd name="T14" fmla="*/ 57 w 284"/>
                  <a:gd name="T15" fmla="*/ 141 h 311"/>
                  <a:gd name="T16" fmla="*/ 0 w 284"/>
                  <a:gd name="T17" fmla="*/ 28 h 311"/>
                  <a:gd name="T18" fmla="*/ 29 w 284"/>
                  <a:gd name="T19" fmla="*/ 0 h 311"/>
                  <a:gd name="T20" fmla="*/ 86 w 284"/>
                  <a:gd name="T21" fmla="*/ 28 h 311"/>
                  <a:gd name="T22" fmla="*/ 199 w 284"/>
                  <a:gd name="T23" fmla="*/ 113 h 311"/>
                  <a:gd name="T24" fmla="*/ 199 w 284"/>
                  <a:gd name="T25" fmla="*/ 170 h 311"/>
                  <a:gd name="T26" fmla="*/ 227 w 284"/>
                  <a:gd name="T27" fmla="*/ 11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311">
                    <a:moveTo>
                      <a:pt x="227" y="113"/>
                    </a:moveTo>
                    <a:lnTo>
                      <a:pt x="284" y="170"/>
                    </a:lnTo>
                    <a:lnTo>
                      <a:pt x="284" y="226"/>
                    </a:lnTo>
                    <a:lnTo>
                      <a:pt x="227" y="311"/>
                    </a:lnTo>
                    <a:lnTo>
                      <a:pt x="171" y="255"/>
                    </a:lnTo>
                    <a:lnTo>
                      <a:pt x="86" y="283"/>
                    </a:lnTo>
                    <a:lnTo>
                      <a:pt x="114" y="198"/>
                    </a:lnTo>
                    <a:lnTo>
                      <a:pt x="57" y="141"/>
                    </a:lnTo>
                    <a:lnTo>
                      <a:pt x="0" y="28"/>
                    </a:lnTo>
                    <a:lnTo>
                      <a:pt x="29" y="0"/>
                    </a:lnTo>
                    <a:lnTo>
                      <a:pt x="86" y="28"/>
                    </a:lnTo>
                    <a:lnTo>
                      <a:pt x="199" y="113"/>
                    </a:lnTo>
                    <a:lnTo>
                      <a:pt x="199" y="170"/>
                    </a:lnTo>
                    <a:lnTo>
                      <a:pt x="227" y="113"/>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3" name="Freeform 749">
                <a:extLst>
                  <a:ext uri="{FF2B5EF4-FFF2-40B4-BE49-F238E27FC236}">
                    <a16:creationId xmlns:a16="http://schemas.microsoft.com/office/drawing/2014/main" id="{931D145F-2DE8-AB94-D148-E7E8D358F585}"/>
                  </a:ext>
                </a:extLst>
              </p:cNvPr>
              <p:cNvSpPr>
                <a:spLocks/>
              </p:cNvSpPr>
              <p:nvPr/>
            </p:nvSpPr>
            <p:spPr bwMode="auto">
              <a:xfrm>
                <a:off x="5676" y="3874"/>
                <a:ext cx="282" cy="455"/>
              </a:xfrm>
              <a:custGeom>
                <a:avLst/>
                <a:gdLst>
                  <a:gd name="T0" fmla="*/ 284 w 284"/>
                  <a:gd name="T1" fmla="*/ 341 h 454"/>
                  <a:gd name="T2" fmla="*/ 255 w 284"/>
                  <a:gd name="T3" fmla="*/ 199 h 454"/>
                  <a:gd name="T4" fmla="*/ 227 w 284"/>
                  <a:gd name="T5" fmla="*/ 199 h 454"/>
                  <a:gd name="T6" fmla="*/ 170 w 284"/>
                  <a:gd name="T7" fmla="*/ 114 h 454"/>
                  <a:gd name="T8" fmla="*/ 170 w 284"/>
                  <a:gd name="T9" fmla="*/ 86 h 454"/>
                  <a:gd name="T10" fmla="*/ 142 w 284"/>
                  <a:gd name="T11" fmla="*/ 57 h 454"/>
                  <a:gd name="T12" fmla="*/ 142 w 284"/>
                  <a:gd name="T13" fmla="*/ 0 h 454"/>
                  <a:gd name="T14" fmla="*/ 114 w 284"/>
                  <a:gd name="T15" fmla="*/ 0 h 454"/>
                  <a:gd name="T16" fmla="*/ 114 w 284"/>
                  <a:gd name="T17" fmla="*/ 114 h 454"/>
                  <a:gd name="T18" fmla="*/ 85 w 284"/>
                  <a:gd name="T19" fmla="*/ 114 h 454"/>
                  <a:gd name="T20" fmla="*/ 85 w 284"/>
                  <a:gd name="T21" fmla="*/ 199 h 454"/>
                  <a:gd name="T22" fmla="*/ 57 w 284"/>
                  <a:gd name="T23" fmla="*/ 171 h 454"/>
                  <a:gd name="T24" fmla="*/ 29 w 284"/>
                  <a:gd name="T25" fmla="*/ 114 h 454"/>
                  <a:gd name="T26" fmla="*/ 0 w 284"/>
                  <a:gd name="T27" fmla="*/ 114 h 454"/>
                  <a:gd name="T28" fmla="*/ 0 w 284"/>
                  <a:gd name="T29" fmla="*/ 199 h 454"/>
                  <a:gd name="T30" fmla="*/ 57 w 284"/>
                  <a:gd name="T31" fmla="*/ 256 h 454"/>
                  <a:gd name="T32" fmla="*/ 57 w 284"/>
                  <a:gd name="T33" fmla="*/ 312 h 454"/>
                  <a:gd name="T34" fmla="*/ 0 w 284"/>
                  <a:gd name="T35" fmla="*/ 397 h 454"/>
                  <a:gd name="T36" fmla="*/ 29 w 284"/>
                  <a:gd name="T37" fmla="*/ 454 h 454"/>
                  <a:gd name="T38" fmla="*/ 57 w 284"/>
                  <a:gd name="T39" fmla="*/ 397 h 454"/>
                  <a:gd name="T40" fmla="*/ 142 w 284"/>
                  <a:gd name="T41" fmla="*/ 397 h 454"/>
                  <a:gd name="T42" fmla="*/ 170 w 284"/>
                  <a:gd name="T43" fmla="*/ 369 h 454"/>
                  <a:gd name="T44" fmla="*/ 227 w 284"/>
                  <a:gd name="T45" fmla="*/ 369 h 454"/>
                  <a:gd name="T46" fmla="*/ 284 w 284"/>
                  <a:gd name="T47" fmla="*/ 341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4" h="454">
                    <a:moveTo>
                      <a:pt x="284" y="341"/>
                    </a:moveTo>
                    <a:lnTo>
                      <a:pt x="255" y="199"/>
                    </a:lnTo>
                    <a:lnTo>
                      <a:pt x="227" y="199"/>
                    </a:lnTo>
                    <a:lnTo>
                      <a:pt x="170" y="114"/>
                    </a:lnTo>
                    <a:lnTo>
                      <a:pt x="170" y="86"/>
                    </a:lnTo>
                    <a:lnTo>
                      <a:pt x="142" y="57"/>
                    </a:lnTo>
                    <a:lnTo>
                      <a:pt x="142" y="0"/>
                    </a:lnTo>
                    <a:lnTo>
                      <a:pt x="114" y="0"/>
                    </a:lnTo>
                    <a:lnTo>
                      <a:pt x="114" y="114"/>
                    </a:lnTo>
                    <a:lnTo>
                      <a:pt x="85" y="114"/>
                    </a:lnTo>
                    <a:lnTo>
                      <a:pt x="85" y="199"/>
                    </a:lnTo>
                    <a:lnTo>
                      <a:pt x="57" y="171"/>
                    </a:lnTo>
                    <a:lnTo>
                      <a:pt x="29" y="114"/>
                    </a:lnTo>
                    <a:lnTo>
                      <a:pt x="0" y="114"/>
                    </a:lnTo>
                    <a:lnTo>
                      <a:pt x="0" y="199"/>
                    </a:lnTo>
                    <a:lnTo>
                      <a:pt x="57" y="256"/>
                    </a:lnTo>
                    <a:lnTo>
                      <a:pt x="57" y="312"/>
                    </a:lnTo>
                    <a:lnTo>
                      <a:pt x="0" y="397"/>
                    </a:lnTo>
                    <a:lnTo>
                      <a:pt x="29" y="454"/>
                    </a:lnTo>
                    <a:lnTo>
                      <a:pt x="57" y="397"/>
                    </a:lnTo>
                    <a:lnTo>
                      <a:pt x="142" y="397"/>
                    </a:lnTo>
                    <a:lnTo>
                      <a:pt x="170" y="369"/>
                    </a:lnTo>
                    <a:lnTo>
                      <a:pt x="227" y="369"/>
                    </a:lnTo>
                    <a:lnTo>
                      <a:pt x="284" y="341"/>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4" name="Freeform 750">
                <a:extLst>
                  <a:ext uri="{FF2B5EF4-FFF2-40B4-BE49-F238E27FC236}">
                    <a16:creationId xmlns:a16="http://schemas.microsoft.com/office/drawing/2014/main" id="{5D1FD835-BC96-4D70-13FE-95E7B80564C8}"/>
                  </a:ext>
                </a:extLst>
              </p:cNvPr>
              <p:cNvSpPr>
                <a:spLocks/>
              </p:cNvSpPr>
              <p:nvPr/>
            </p:nvSpPr>
            <p:spPr bwMode="auto">
              <a:xfrm>
                <a:off x="5845" y="3449"/>
                <a:ext cx="1305" cy="1107"/>
              </a:xfrm>
              <a:custGeom>
                <a:avLst/>
                <a:gdLst>
                  <a:gd name="T0" fmla="*/ 426 w 1304"/>
                  <a:gd name="T1" fmla="*/ 1106 h 1106"/>
                  <a:gd name="T2" fmla="*/ 539 w 1304"/>
                  <a:gd name="T3" fmla="*/ 1078 h 1106"/>
                  <a:gd name="T4" fmla="*/ 879 w 1304"/>
                  <a:gd name="T5" fmla="*/ 879 h 1106"/>
                  <a:gd name="T6" fmla="*/ 1049 w 1304"/>
                  <a:gd name="T7" fmla="*/ 879 h 1106"/>
                  <a:gd name="T8" fmla="*/ 1021 w 1304"/>
                  <a:gd name="T9" fmla="*/ 822 h 1106"/>
                  <a:gd name="T10" fmla="*/ 1106 w 1304"/>
                  <a:gd name="T11" fmla="*/ 652 h 1106"/>
                  <a:gd name="T12" fmla="*/ 1049 w 1304"/>
                  <a:gd name="T13" fmla="*/ 539 h 1106"/>
                  <a:gd name="T14" fmla="*/ 908 w 1304"/>
                  <a:gd name="T15" fmla="*/ 454 h 1106"/>
                  <a:gd name="T16" fmla="*/ 1106 w 1304"/>
                  <a:gd name="T17" fmla="*/ 312 h 1106"/>
                  <a:gd name="T18" fmla="*/ 1163 w 1304"/>
                  <a:gd name="T19" fmla="*/ 284 h 1106"/>
                  <a:gd name="T20" fmla="*/ 1219 w 1304"/>
                  <a:gd name="T21" fmla="*/ 255 h 1106"/>
                  <a:gd name="T22" fmla="*/ 1304 w 1304"/>
                  <a:gd name="T23" fmla="*/ 85 h 1106"/>
                  <a:gd name="T24" fmla="*/ 1049 w 1304"/>
                  <a:gd name="T25" fmla="*/ 0 h 1106"/>
                  <a:gd name="T26" fmla="*/ 823 w 1304"/>
                  <a:gd name="T27" fmla="*/ 0 h 1106"/>
                  <a:gd name="T28" fmla="*/ 794 w 1304"/>
                  <a:gd name="T29" fmla="*/ 85 h 1106"/>
                  <a:gd name="T30" fmla="*/ 709 w 1304"/>
                  <a:gd name="T31" fmla="*/ 85 h 1106"/>
                  <a:gd name="T32" fmla="*/ 596 w 1304"/>
                  <a:gd name="T33" fmla="*/ 142 h 1106"/>
                  <a:gd name="T34" fmla="*/ 511 w 1304"/>
                  <a:gd name="T35" fmla="*/ 312 h 1106"/>
                  <a:gd name="T36" fmla="*/ 482 w 1304"/>
                  <a:gd name="T37" fmla="*/ 425 h 1106"/>
                  <a:gd name="T38" fmla="*/ 511 w 1304"/>
                  <a:gd name="T39" fmla="*/ 539 h 1106"/>
                  <a:gd name="T40" fmla="*/ 482 w 1304"/>
                  <a:gd name="T41" fmla="*/ 624 h 1106"/>
                  <a:gd name="T42" fmla="*/ 369 w 1304"/>
                  <a:gd name="T43" fmla="*/ 652 h 1106"/>
                  <a:gd name="T44" fmla="*/ 341 w 1304"/>
                  <a:gd name="T45" fmla="*/ 596 h 1106"/>
                  <a:gd name="T46" fmla="*/ 284 w 1304"/>
                  <a:gd name="T47" fmla="*/ 596 h 1106"/>
                  <a:gd name="T48" fmla="*/ 170 w 1304"/>
                  <a:gd name="T49" fmla="*/ 567 h 1106"/>
                  <a:gd name="T50" fmla="*/ 85 w 1304"/>
                  <a:gd name="T51" fmla="*/ 511 h 1106"/>
                  <a:gd name="T52" fmla="*/ 29 w 1304"/>
                  <a:gd name="T53" fmla="*/ 511 h 1106"/>
                  <a:gd name="T54" fmla="*/ 0 w 1304"/>
                  <a:gd name="T55" fmla="*/ 539 h 1106"/>
                  <a:gd name="T56" fmla="*/ 85 w 1304"/>
                  <a:gd name="T57" fmla="*/ 624 h 1106"/>
                  <a:gd name="T58" fmla="*/ 170 w 1304"/>
                  <a:gd name="T59" fmla="*/ 766 h 1106"/>
                  <a:gd name="T60" fmla="*/ 256 w 1304"/>
                  <a:gd name="T61" fmla="*/ 766 h 1106"/>
                  <a:gd name="T62" fmla="*/ 341 w 1304"/>
                  <a:gd name="T63" fmla="*/ 766 h 1106"/>
                  <a:gd name="T64" fmla="*/ 426 w 1304"/>
                  <a:gd name="T65" fmla="*/ 822 h 1106"/>
                  <a:gd name="T66" fmla="*/ 397 w 1304"/>
                  <a:gd name="T67" fmla="*/ 964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04" h="1106">
                    <a:moveTo>
                      <a:pt x="397" y="1078"/>
                    </a:moveTo>
                    <a:lnTo>
                      <a:pt x="426" y="1106"/>
                    </a:lnTo>
                    <a:lnTo>
                      <a:pt x="454" y="1049"/>
                    </a:lnTo>
                    <a:lnTo>
                      <a:pt x="539" y="1078"/>
                    </a:lnTo>
                    <a:lnTo>
                      <a:pt x="737" y="907"/>
                    </a:lnTo>
                    <a:lnTo>
                      <a:pt x="879" y="879"/>
                    </a:lnTo>
                    <a:lnTo>
                      <a:pt x="964" y="936"/>
                    </a:lnTo>
                    <a:lnTo>
                      <a:pt x="1049" y="879"/>
                    </a:lnTo>
                    <a:lnTo>
                      <a:pt x="1049" y="851"/>
                    </a:lnTo>
                    <a:lnTo>
                      <a:pt x="1021" y="822"/>
                    </a:lnTo>
                    <a:lnTo>
                      <a:pt x="1106" y="737"/>
                    </a:lnTo>
                    <a:lnTo>
                      <a:pt x="1106" y="652"/>
                    </a:lnTo>
                    <a:lnTo>
                      <a:pt x="1049" y="596"/>
                    </a:lnTo>
                    <a:lnTo>
                      <a:pt x="1049" y="539"/>
                    </a:lnTo>
                    <a:lnTo>
                      <a:pt x="1021" y="482"/>
                    </a:lnTo>
                    <a:lnTo>
                      <a:pt x="908" y="454"/>
                    </a:lnTo>
                    <a:lnTo>
                      <a:pt x="1078" y="369"/>
                    </a:lnTo>
                    <a:lnTo>
                      <a:pt x="1106" y="312"/>
                    </a:lnTo>
                    <a:lnTo>
                      <a:pt x="1134" y="312"/>
                    </a:lnTo>
                    <a:lnTo>
                      <a:pt x="1163" y="284"/>
                    </a:lnTo>
                    <a:lnTo>
                      <a:pt x="1219" y="312"/>
                    </a:lnTo>
                    <a:lnTo>
                      <a:pt x="1219" y="255"/>
                    </a:lnTo>
                    <a:lnTo>
                      <a:pt x="1276" y="199"/>
                    </a:lnTo>
                    <a:lnTo>
                      <a:pt x="1304" y="85"/>
                    </a:lnTo>
                    <a:lnTo>
                      <a:pt x="1078" y="57"/>
                    </a:lnTo>
                    <a:lnTo>
                      <a:pt x="1049" y="0"/>
                    </a:lnTo>
                    <a:lnTo>
                      <a:pt x="1021" y="29"/>
                    </a:lnTo>
                    <a:lnTo>
                      <a:pt x="823" y="0"/>
                    </a:lnTo>
                    <a:lnTo>
                      <a:pt x="794" y="29"/>
                    </a:lnTo>
                    <a:lnTo>
                      <a:pt x="794" y="85"/>
                    </a:lnTo>
                    <a:lnTo>
                      <a:pt x="737" y="114"/>
                    </a:lnTo>
                    <a:lnTo>
                      <a:pt x="709" y="85"/>
                    </a:lnTo>
                    <a:lnTo>
                      <a:pt x="624" y="85"/>
                    </a:lnTo>
                    <a:lnTo>
                      <a:pt x="596" y="142"/>
                    </a:lnTo>
                    <a:lnTo>
                      <a:pt x="539" y="170"/>
                    </a:lnTo>
                    <a:lnTo>
                      <a:pt x="511" y="312"/>
                    </a:lnTo>
                    <a:lnTo>
                      <a:pt x="539" y="369"/>
                    </a:lnTo>
                    <a:lnTo>
                      <a:pt x="482" y="425"/>
                    </a:lnTo>
                    <a:lnTo>
                      <a:pt x="539" y="482"/>
                    </a:lnTo>
                    <a:lnTo>
                      <a:pt x="511" y="539"/>
                    </a:lnTo>
                    <a:lnTo>
                      <a:pt x="511" y="596"/>
                    </a:lnTo>
                    <a:lnTo>
                      <a:pt x="482" y="624"/>
                    </a:lnTo>
                    <a:lnTo>
                      <a:pt x="511" y="681"/>
                    </a:lnTo>
                    <a:lnTo>
                      <a:pt x="369" y="652"/>
                    </a:lnTo>
                    <a:lnTo>
                      <a:pt x="369" y="624"/>
                    </a:lnTo>
                    <a:lnTo>
                      <a:pt x="341" y="596"/>
                    </a:lnTo>
                    <a:lnTo>
                      <a:pt x="284" y="624"/>
                    </a:lnTo>
                    <a:lnTo>
                      <a:pt x="284" y="596"/>
                    </a:lnTo>
                    <a:lnTo>
                      <a:pt x="256" y="539"/>
                    </a:lnTo>
                    <a:lnTo>
                      <a:pt x="170" y="567"/>
                    </a:lnTo>
                    <a:lnTo>
                      <a:pt x="170" y="539"/>
                    </a:lnTo>
                    <a:lnTo>
                      <a:pt x="85" y="511"/>
                    </a:lnTo>
                    <a:lnTo>
                      <a:pt x="57" y="454"/>
                    </a:lnTo>
                    <a:lnTo>
                      <a:pt x="29" y="511"/>
                    </a:lnTo>
                    <a:lnTo>
                      <a:pt x="0" y="511"/>
                    </a:lnTo>
                    <a:lnTo>
                      <a:pt x="0" y="539"/>
                    </a:lnTo>
                    <a:lnTo>
                      <a:pt x="57" y="624"/>
                    </a:lnTo>
                    <a:lnTo>
                      <a:pt x="85" y="624"/>
                    </a:lnTo>
                    <a:lnTo>
                      <a:pt x="114" y="766"/>
                    </a:lnTo>
                    <a:lnTo>
                      <a:pt x="170" y="766"/>
                    </a:lnTo>
                    <a:lnTo>
                      <a:pt x="199" y="794"/>
                    </a:lnTo>
                    <a:lnTo>
                      <a:pt x="256" y="766"/>
                    </a:lnTo>
                    <a:lnTo>
                      <a:pt x="256" y="794"/>
                    </a:lnTo>
                    <a:lnTo>
                      <a:pt x="341" y="766"/>
                    </a:lnTo>
                    <a:lnTo>
                      <a:pt x="369" y="794"/>
                    </a:lnTo>
                    <a:lnTo>
                      <a:pt x="426" y="822"/>
                    </a:lnTo>
                    <a:lnTo>
                      <a:pt x="426" y="936"/>
                    </a:lnTo>
                    <a:lnTo>
                      <a:pt x="397" y="964"/>
                    </a:lnTo>
                    <a:lnTo>
                      <a:pt x="397" y="1078"/>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5" name="Freeform 752">
                <a:extLst>
                  <a:ext uri="{FF2B5EF4-FFF2-40B4-BE49-F238E27FC236}">
                    <a16:creationId xmlns:a16="http://schemas.microsoft.com/office/drawing/2014/main" id="{1EECDF17-E4EF-857F-DB83-6DDC03DAEC0A}"/>
                  </a:ext>
                </a:extLst>
              </p:cNvPr>
              <p:cNvSpPr>
                <a:spLocks/>
              </p:cNvSpPr>
              <p:nvPr/>
            </p:nvSpPr>
            <p:spPr bwMode="auto">
              <a:xfrm>
                <a:off x="5988" y="3308"/>
                <a:ext cx="681" cy="765"/>
              </a:xfrm>
              <a:custGeom>
                <a:avLst/>
                <a:gdLst>
                  <a:gd name="T0" fmla="*/ 340 w 681"/>
                  <a:gd name="T1" fmla="*/ 766 h 766"/>
                  <a:gd name="T2" fmla="*/ 369 w 681"/>
                  <a:gd name="T3" fmla="*/ 738 h 766"/>
                  <a:gd name="T4" fmla="*/ 369 w 681"/>
                  <a:gd name="T5" fmla="*/ 681 h 766"/>
                  <a:gd name="T6" fmla="*/ 397 w 681"/>
                  <a:gd name="T7" fmla="*/ 624 h 766"/>
                  <a:gd name="T8" fmla="*/ 340 w 681"/>
                  <a:gd name="T9" fmla="*/ 567 h 766"/>
                  <a:gd name="T10" fmla="*/ 397 w 681"/>
                  <a:gd name="T11" fmla="*/ 511 h 766"/>
                  <a:gd name="T12" fmla="*/ 369 w 681"/>
                  <a:gd name="T13" fmla="*/ 454 h 766"/>
                  <a:gd name="T14" fmla="*/ 397 w 681"/>
                  <a:gd name="T15" fmla="*/ 312 h 766"/>
                  <a:gd name="T16" fmla="*/ 454 w 681"/>
                  <a:gd name="T17" fmla="*/ 284 h 766"/>
                  <a:gd name="T18" fmla="*/ 482 w 681"/>
                  <a:gd name="T19" fmla="*/ 227 h 766"/>
                  <a:gd name="T20" fmla="*/ 567 w 681"/>
                  <a:gd name="T21" fmla="*/ 227 h 766"/>
                  <a:gd name="T22" fmla="*/ 595 w 681"/>
                  <a:gd name="T23" fmla="*/ 256 h 766"/>
                  <a:gd name="T24" fmla="*/ 652 w 681"/>
                  <a:gd name="T25" fmla="*/ 227 h 766"/>
                  <a:gd name="T26" fmla="*/ 652 w 681"/>
                  <a:gd name="T27" fmla="*/ 171 h 766"/>
                  <a:gd name="T28" fmla="*/ 681 w 681"/>
                  <a:gd name="T29" fmla="*/ 142 h 766"/>
                  <a:gd name="T30" fmla="*/ 624 w 681"/>
                  <a:gd name="T31" fmla="*/ 86 h 766"/>
                  <a:gd name="T32" fmla="*/ 567 w 681"/>
                  <a:gd name="T33" fmla="*/ 86 h 766"/>
                  <a:gd name="T34" fmla="*/ 482 w 681"/>
                  <a:gd name="T35" fmla="*/ 0 h 766"/>
                  <a:gd name="T36" fmla="*/ 369 w 681"/>
                  <a:gd name="T37" fmla="*/ 57 h 766"/>
                  <a:gd name="T38" fmla="*/ 369 w 681"/>
                  <a:gd name="T39" fmla="*/ 29 h 766"/>
                  <a:gd name="T40" fmla="*/ 284 w 681"/>
                  <a:gd name="T41" fmla="*/ 57 h 766"/>
                  <a:gd name="T42" fmla="*/ 255 w 681"/>
                  <a:gd name="T43" fmla="*/ 86 h 766"/>
                  <a:gd name="T44" fmla="*/ 170 w 681"/>
                  <a:gd name="T45" fmla="*/ 114 h 766"/>
                  <a:gd name="T46" fmla="*/ 142 w 681"/>
                  <a:gd name="T47" fmla="*/ 57 h 766"/>
                  <a:gd name="T48" fmla="*/ 85 w 681"/>
                  <a:gd name="T49" fmla="*/ 57 h 766"/>
                  <a:gd name="T50" fmla="*/ 85 w 681"/>
                  <a:gd name="T51" fmla="*/ 142 h 766"/>
                  <a:gd name="T52" fmla="*/ 57 w 681"/>
                  <a:gd name="T53" fmla="*/ 114 h 766"/>
                  <a:gd name="T54" fmla="*/ 0 w 681"/>
                  <a:gd name="T55" fmla="*/ 171 h 766"/>
                  <a:gd name="T56" fmla="*/ 28 w 681"/>
                  <a:gd name="T57" fmla="*/ 199 h 766"/>
                  <a:gd name="T58" fmla="*/ 28 w 681"/>
                  <a:gd name="T59" fmla="*/ 369 h 766"/>
                  <a:gd name="T60" fmla="*/ 114 w 681"/>
                  <a:gd name="T61" fmla="*/ 454 h 766"/>
                  <a:gd name="T62" fmla="*/ 114 w 681"/>
                  <a:gd name="T63" fmla="*/ 482 h 766"/>
                  <a:gd name="T64" fmla="*/ 142 w 681"/>
                  <a:gd name="T65" fmla="*/ 567 h 766"/>
                  <a:gd name="T66" fmla="*/ 199 w 681"/>
                  <a:gd name="T67" fmla="*/ 539 h 766"/>
                  <a:gd name="T68" fmla="*/ 199 w 681"/>
                  <a:gd name="T69" fmla="*/ 567 h 766"/>
                  <a:gd name="T70" fmla="*/ 142 w 681"/>
                  <a:gd name="T71" fmla="*/ 596 h 766"/>
                  <a:gd name="T72" fmla="*/ 142 w 681"/>
                  <a:gd name="T73" fmla="*/ 653 h 766"/>
                  <a:gd name="T74" fmla="*/ 199 w 681"/>
                  <a:gd name="T75" fmla="*/ 653 h 766"/>
                  <a:gd name="T76" fmla="*/ 255 w 681"/>
                  <a:gd name="T77" fmla="*/ 709 h 766"/>
                  <a:gd name="T78" fmla="*/ 284 w 681"/>
                  <a:gd name="T79" fmla="*/ 766 h 766"/>
                  <a:gd name="T80" fmla="*/ 340 w 681"/>
                  <a:gd name="T81" fmla="*/ 766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1" h="766">
                    <a:moveTo>
                      <a:pt x="340" y="766"/>
                    </a:moveTo>
                    <a:lnTo>
                      <a:pt x="369" y="738"/>
                    </a:lnTo>
                    <a:lnTo>
                      <a:pt x="369" y="681"/>
                    </a:lnTo>
                    <a:lnTo>
                      <a:pt x="397" y="624"/>
                    </a:lnTo>
                    <a:lnTo>
                      <a:pt x="340" y="567"/>
                    </a:lnTo>
                    <a:lnTo>
                      <a:pt x="397" y="511"/>
                    </a:lnTo>
                    <a:lnTo>
                      <a:pt x="369" y="454"/>
                    </a:lnTo>
                    <a:lnTo>
                      <a:pt x="397" y="312"/>
                    </a:lnTo>
                    <a:lnTo>
                      <a:pt x="454" y="284"/>
                    </a:lnTo>
                    <a:lnTo>
                      <a:pt x="482" y="227"/>
                    </a:lnTo>
                    <a:lnTo>
                      <a:pt x="567" y="227"/>
                    </a:lnTo>
                    <a:lnTo>
                      <a:pt x="595" y="256"/>
                    </a:lnTo>
                    <a:lnTo>
                      <a:pt x="652" y="227"/>
                    </a:lnTo>
                    <a:lnTo>
                      <a:pt x="652" y="171"/>
                    </a:lnTo>
                    <a:lnTo>
                      <a:pt x="681" y="142"/>
                    </a:lnTo>
                    <a:lnTo>
                      <a:pt x="624" y="86"/>
                    </a:lnTo>
                    <a:lnTo>
                      <a:pt x="567" y="86"/>
                    </a:lnTo>
                    <a:lnTo>
                      <a:pt x="482" y="0"/>
                    </a:lnTo>
                    <a:lnTo>
                      <a:pt x="369" y="57"/>
                    </a:lnTo>
                    <a:lnTo>
                      <a:pt x="369" y="29"/>
                    </a:lnTo>
                    <a:lnTo>
                      <a:pt x="284" y="57"/>
                    </a:lnTo>
                    <a:lnTo>
                      <a:pt x="255" y="86"/>
                    </a:lnTo>
                    <a:lnTo>
                      <a:pt x="170" y="114"/>
                    </a:lnTo>
                    <a:lnTo>
                      <a:pt x="142" y="57"/>
                    </a:lnTo>
                    <a:lnTo>
                      <a:pt x="85" y="57"/>
                    </a:lnTo>
                    <a:lnTo>
                      <a:pt x="85" y="142"/>
                    </a:lnTo>
                    <a:lnTo>
                      <a:pt x="57" y="114"/>
                    </a:lnTo>
                    <a:lnTo>
                      <a:pt x="0" y="171"/>
                    </a:lnTo>
                    <a:lnTo>
                      <a:pt x="28" y="199"/>
                    </a:lnTo>
                    <a:lnTo>
                      <a:pt x="28" y="369"/>
                    </a:lnTo>
                    <a:lnTo>
                      <a:pt x="114" y="454"/>
                    </a:lnTo>
                    <a:lnTo>
                      <a:pt x="114" y="482"/>
                    </a:lnTo>
                    <a:lnTo>
                      <a:pt x="142" y="567"/>
                    </a:lnTo>
                    <a:lnTo>
                      <a:pt x="199" y="539"/>
                    </a:lnTo>
                    <a:lnTo>
                      <a:pt x="199" y="567"/>
                    </a:lnTo>
                    <a:lnTo>
                      <a:pt x="142" y="596"/>
                    </a:lnTo>
                    <a:lnTo>
                      <a:pt x="142" y="653"/>
                    </a:lnTo>
                    <a:lnTo>
                      <a:pt x="199" y="653"/>
                    </a:lnTo>
                    <a:lnTo>
                      <a:pt x="255" y="709"/>
                    </a:lnTo>
                    <a:lnTo>
                      <a:pt x="284" y="766"/>
                    </a:lnTo>
                    <a:lnTo>
                      <a:pt x="340" y="766"/>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6" name="Freeform 753">
                <a:extLst>
                  <a:ext uri="{FF2B5EF4-FFF2-40B4-BE49-F238E27FC236}">
                    <a16:creationId xmlns:a16="http://schemas.microsoft.com/office/drawing/2014/main" id="{163AA973-D388-9CBA-8D4A-3D1DE15F28D1}"/>
                  </a:ext>
                </a:extLst>
              </p:cNvPr>
              <p:cNvSpPr>
                <a:spLocks/>
              </p:cNvSpPr>
              <p:nvPr/>
            </p:nvSpPr>
            <p:spPr bwMode="auto">
              <a:xfrm>
                <a:off x="5506" y="2770"/>
                <a:ext cx="482" cy="396"/>
              </a:xfrm>
              <a:custGeom>
                <a:avLst/>
                <a:gdLst>
                  <a:gd name="T0" fmla="*/ 482 w 482"/>
                  <a:gd name="T1" fmla="*/ 28 h 397"/>
                  <a:gd name="T2" fmla="*/ 425 w 482"/>
                  <a:gd name="T3" fmla="*/ 0 h 397"/>
                  <a:gd name="T4" fmla="*/ 284 w 482"/>
                  <a:gd name="T5" fmla="*/ 57 h 397"/>
                  <a:gd name="T6" fmla="*/ 227 w 482"/>
                  <a:gd name="T7" fmla="*/ 0 h 397"/>
                  <a:gd name="T8" fmla="*/ 170 w 482"/>
                  <a:gd name="T9" fmla="*/ 57 h 397"/>
                  <a:gd name="T10" fmla="*/ 142 w 482"/>
                  <a:gd name="T11" fmla="*/ 85 h 397"/>
                  <a:gd name="T12" fmla="*/ 170 w 482"/>
                  <a:gd name="T13" fmla="*/ 113 h 397"/>
                  <a:gd name="T14" fmla="*/ 85 w 482"/>
                  <a:gd name="T15" fmla="*/ 170 h 397"/>
                  <a:gd name="T16" fmla="*/ 57 w 482"/>
                  <a:gd name="T17" fmla="*/ 170 h 397"/>
                  <a:gd name="T18" fmla="*/ 0 w 482"/>
                  <a:gd name="T19" fmla="*/ 227 h 397"/>
                  <a:gd name="T20" fmla="*/ 29 w 482"/>
                  <a:gd name="T21" fmla="*/ 227 h 397"/>
                  <a:gd name="T22" fmla="*/ 114 w 482"/>
                  <a:gd name="T23" fmla="*/ 255 h 397"/>
                  <a:gd name="T24" fmla="*/ 57 w 482"/>
                  <a:gd name="T25" fmla="*/ 283 h 397"/>
                  <a:gd name="T26" fmla="*/ 29 w 482"/>
                  <a:gd name="T27" fmla="*/ 340 h 397"/>
                  <a:gd name="T28" fmla="*/ 57 w 482"/>
                  <a:gd name="T29" fmla="*/ 397 h 397"/>
                  <a:gd name="T30" fmla="*/ 114 w 482"/>
                  <a:gd name="T31" fmla="*/ 340 h 397"/>
                  <a:gd name="T32" fmla="*/ 114 w 482"/>
                  <a:gd name="T33" fmla="*/ 312 h 397"/>
                  <a:gd name="T34" fmla="*/ 170 w 482"/>
                  <a:gd name="T35" fmla="*/ 283 h 397"/>
                  <a:gd name="T36" fmla="*/ 170 w 482"/>
                  <a:gd name="T37" fmla="*/ 227 h 397"/>
                  <a:gd name="T38" fmla="*/ 227 w 482"/>
                  <a:gd name="T39" fmla="*/ 255 h 397"/>
                  <a:gd name="T40" fmla="*/ 284 w 482"/>
                  <a:gd name="T41" fmla="*/ 227 h 397"/>
                  <a:gd name="T42" fmla="*/ 312 w 482"/>
                  <a:gd name="T43" fmla="*/ 170 h 397"/>
                  <a:gd name="T44" fmla="*/ 425 w 482"/>
                  <a:gd name="T45" fmla="*/ 198 h 397"/>
                  <a:gd name="T46" fmla="*/ 482 w 482"/>
                  <a:gd name="T47" fmla="*/ 113 h 397"/>
                  <a:gd name="T48" fmla="*/ 482 w 482"/>
                  <a:gd name="T49" fmla="*/ 28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2" h="397">
                    <a:moveTo>
                      <a:pt x="482" y="28"/>
                    </a:moveTo>
                    <a:lnTo>
                      <a:pt x="425" y="0"/>
                    </a:lnTo>
                    <a:lnTo>
                      <a:pt x="284" y="57"/>
                    </a:lnTo>
                    <a:lnTo>
                      <a:pt x="227" y="0"/>
                    </a:lnTo>
                    <a:lnTo>
                      <a:pt x="170" y="57"/>
                    </a:lnTo>
                    <a:lnTo>
                      <a:pt x="142" y="85"/>
                    </a:lnTo>
                    <a:lnTo>
                      <a:pt x="170" y="113"/>
                    </a:lnTo>
                    <a:lnTo>
                      <a:pt x="85" y="170"/>
                    </a:lnTo>
                    <a:lnTo>
                      <a:pt x="57" y="170"/>
                    </a:lnTo>
                    <a:lnTo>
                      <a:pt x="0" y="227"/>
                    </a:lnTo>
                    <a:lnTo>
                      <a:pt x="29" y="227"/>
                    </a:lnTo>
                    <a:lnTo>
                      <a:pt x="114" y="255"/>
                    </a:lnTo>
                    <a:lnTo>
                      <a:pt x="57" y="283"/>
                    </a:lnTo>
                    <a:lnTo>
                      <a:pt x="29" y="340"/>
                    </a:lnTo>
                    <a:lnTo>
                      <a:pt x="57" y="397"/>
                    </a:lnTo>
                    <a:lnTo>
                      <a:pt x="114" y="340"/>
                    </a:lnTo>
                    <a:lnTo>
                      <a:pt x="114" y="312"/>
                    </a:lnTo>
                    <a:lnTo>
                      <a:pt x="170" y="283"/>
                    </a:lnTo>
                    <a:lnTo>
                      <a:pt x="170" y="227"/>
                    </a:lnTo>
                    <a:lnTo>
                      <a:pt x="227" y="255"/>
                    </a:lnTo>
                    <a:lnTo>
                      <a:pt x="284" y="227"/>
                    </a:lnTo>
                    <a:lnTo>
                      <a:pt x="312" y="170"/>
                    </a:lnTo>
                    <a:lnTo>
                      <a:pt x="425" y="198"/>
                    </a:lnTo>
                    <a:lnTo>
                      <a:pt x="482" y="113"/>
                    </a:lnTo>
                    <a:lnTo>
                      <a:pt x="482" y="28"/>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7" name="Freeform 754">
                <a:extLst>
                  <a:ext uri="{FF2B5EF4-FFF2-40B4-BE49-F238E27FC236}">
                    <a16:creationId xmlns:a16="http://schemas.microsoft.com/office/drawing/2014/main" id="{74E0CD5C-B39D-A966-3DB9-0B0FCD29B27F}"/>
                  </a:ext>
                </a:extLst>
              </p:cNvPr>
              <p:cNvSpPr>
                <a:spLocks/>
              </p:cNvSpPr>
              <p:nvPr/>
            </p:nvSpPr>
            <p:spPr bwMode="auto">
              <a:xfrm>
                <a:off x="5790" y="2883"/>
                <a:ext cx="678" cy="538"/>
              </a:xfrm>
              <a:custGeom>
                <a:avLst/>
                <a:gdLst>
                  <a:gd name="T0" fmla="*/ 0 w 680"/>
                  <a:gd name="T1" fmla="*/ 114 h 539"/>
                  <a:gd name="T2" fmla="*/ 28 w 680"/>
                  <a:gd name="T3" fmla="*/ 57 h 539"/>
                  <a:gd name="T4" fmla="*/ 141 w 680"/>
                  <a:gd name="T5" fmla="*/ 85 h 539"/>
                  <a:gd name="T6" fmla="*/ 198 w 680"/>
                  <a:gd name="T7" fmla="*/ 0 h 539"/>
                  <a:gd name="T8" fmla="*/ 226 w 680"/>
                  <a:gd name="T9" fmla="*/ 0 h 539"/>
                  <a:gd name="T10" fmla="*/ 283 w 680"/>
                  <a:gd name="T11" fmla="*/ 85 h 539"/>
                  <a:gd name="T12" fmla="*/ 425 w 680"/>
                  <a:gd name="T13" fmla="*/ 142 h 539"/>
                  <a:gd name="T14" fmla="*/ 482 w 680"/>
                  <a:gd name="T15" fmla="*/ 199 h 539"/>
                  <a:gd name="T16" fmla="*/ 510 w 680"/>
                  <a:gd name="T17" fmla="*/ 284 h 539"/>
                  <a:gd name="T18" fmla="*/ 567 w 680"/>
                  <a:gd name="T19" fmla="*/ 340 h 539"/>
                  <a:gd name="T20" fmla="*/ 623 w 680"/>
                  <a:gd name="T21" fmla="*/ 340 h 539"/>
                  <a:gd name="T22" fmla="*/ 623 w 680"/>
                  <a:gd name="T23" fmla="*/ 397 h 539"/>
                  <a:gd name="T24" fmla="*/ 680 w 680"/>
                  <a:gd name="T25" fmla="*/ 425 h 539"/>
                  <a:gd name="T26" fmla="*/ 567 w 680"/>
                  <a:gd name="T27" fmla="*/ 482 h 539"/>
                  <a:gd name="T28" fmla="*/ 567 w 680"/>
                  <a:gd name="T29" fmla="*/ 454 h 539"/>
                  <a:gd name="T30" fmla="*/ 482 w 680"/>
                  <a:gd name="T31" fmla="*/ 482 h 539"/>
                  <a:gd name="T32" fmla="*/ 453 w 680"/>
                  <a:gd name="T33" fmla="*/ 511 h 539"/>
                  <a:gd name="T34" fmla="*/ 368 w 680"/>
                  <a:gd name="T35" fmla="*/ 539 h 539"/>
                  <a:gd name="T36" fmla="*/ 340 w 680"/>
                  <a:gd name="T37" fmla="*/ 482 h 539"/>
                  <a:gd name="T38" fmla="*/ 283 w 680"/>
                  <a:gd name="T39" fmla="*/ 482 h 539"/>
                  <a:gd name="T40" fmla="*/ 283 w 680"/>
                  <a:gd name="T41" fmla="*/ 340 h 539"/>
                  <a:gd name="T42" fmla="*/ 170 w 680"/>
                  <a:gd name="T43" fmla="*/ 255 h 539"/>
                  <a:gd name="T44" fmla="*/ 113 w 680"/>
                  <a:gd name="T45" fmla="*/ 255 h 539"/>
                  <a:gd name="T46" fmla="*/ 85 w 680"/>
                  <a:gd name="T47" fmla="*/ 170 h 539"/>
                  <a:gd name="T48" fmla="*/ 0 w 680"/>
                  <a:gd name="T49" fmla="*/ 11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0" h="539">
                    <a:moveTo>
                      <a:pt x="0" y="114"/>
                    </a:moveTo>
                    <a:lnTo>
                      <a:pt x="28" y="57"/>
                    </a:lnTo>
                    <a:lnTo>
                      <a:pt x="141" y="85"/>
                    </a:lnTo>
                    <a:lnTo>
                      <a:pt x="198" y="0"/>
                    </a:lnTo>
                    <a:lnTo>
                      <a:pt x="226" y="0"/>
                    </a:lnTo>
                    <a:lnTo>
                      <a:pt x="283" y="85"/>
                    </a:lnTo>
                    <a:lnTo>
                      <a:pt x="425" y="142"/>
                    </a:lnTo>
                    <a:lnTo>
                      <a:pt x="482" y="199"/>
                    </a:lnTo>
                    <a:lnTo>
                      <a:pt x="510" y="284"/>
                    </a:lnTo>
                    <a:lnTo>
                      <a:pt x="567" y="340"/>
                    </a:lnTo>
                    <a:lnTo>
                      <a:pt x="623" y="340"/>
                    </a:lnTo>
                    <a:lnTo>
                      <a:pt x="623" y="397"/>
                    </a:lnTo>
                    <a:lnTo>
                      <a:pt x="680" y="425"/>
                    </a:lnTo>
                    <a:lnTo>
                      <a:pt x="567" y="482"/>
                    </a:lnTo>
                    <a:lnTo>
                      <a:pt x="567" y="454"/>
                    </a:lnTo>
                    <a:lnTo>
                      <a:pt x="482" y="482"/>
                    </a:lnTo>
                    <a:lnTo>
                      <a:pt x="453" y="511"/>
                    </a:lnTo>
                    <a:lnTo>
                      <a:pt x="368" y="539"/>
                    </a:lnTo>
                    <a:lnTo>
                      <a:pt x="340" y="482"/>
                    </a:lnTo>
                    <a:lnTo>
                      <a:pt x="283" y="482"/>
                    </a:lnTo>
                    <a:lnTo>
                      <a:pt x="283" y="340"/>
                    </a:lnTo>
                    <a:lnTo>
                      <a:pt x="170" y="255"/>
                    </a:lnTo>
                    <a:lnTo>
                      <a:pt x="113" y="255"/>
                    </a:lnTo>
                    <a:lnTo>
                      <a:pt x="85" y="170"/>
                    </a:lnTo>
                    <a:lnTo>
                      <a:pt x="0" y="114"/>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8" name="Freeform 755">
                <a:extLst>
                  <a:ext uri="{FF2B5EF4-FFF2-40B4-BE49-F238E27FC236}">
                    <a16:creationId xmlns:a16="http://schemas.microsoft.com/office/drawing/2014/main" id="{102F8761-F002-3F93-3E74-6C0D28C453AA}"/>
                  </a:ext>
                </a:extLst>
              </p:cNvPr>
              <p:cNvSpPr>
                <a:spLocks/>
              </p:cNvSpPr>
              <p:nvPr/>
            </p:nvSpPr>
            <p:spPr bwMode="auto">
              <a:xfrm>
                <a:off x="4739" y="2825"/>
                <a:ext cx="822" cy="993"/>
              </a:xfrm>
              <a:custGeom>
                <a:avLst/>
                <a:gdLst>
                  <a:gd name="T0" fmla="*/ 198 w 822"/>
                  <a:gd name="T1" fmla="*/ 992 h 992"/>
                  <a:gd name="T2" fmla="*/ 255 w 822"/>
                  <a:gd name="T3" fmla="*/ 963 h 992"/>
                  <a:gd name="T4" fmla="*/ 312 w 822"/>
                  <a:gd name="T5" fmla="*/ 992 h 992"/>
                  <a:gd name="T6" fmla="*/ 368 w 822"/>
                  <a:gd name="T7" fmla="*/ 935 h 992"/>
                  <a:gd name="T8" fmla="*/ 510 w 822"/>
                  <a:gd name="T9" fmla="*/ 907 h 992"/>
                  <a:gd name="T10" fmla="*/ 510 w 822"/>
                  <a:gd name="T11" fmla="*/ 878 h 992"/>
                  <a:gd name="T12" fmla="*/ 482 w 822"/>
                  <a:gd name="T13" fmla="*/ 850 h 992"/>
                  <a:gd name="T14" fmla="*/ 482 w 822"/>
                  <a:gd name="T15" fmla="*/ 737 h 992"/>
                  <a:gd name="T16" fmla="*/ 623 w 822"/>
                  <a:gd name="T17" fmla="*/ 708 h 992"/>
                  <a:gd name="T18" fmla="*/ 680 w 822"/>
                  <a:gd name="T19" fmla="*/ 652 h 992"/>
                  <a:gd name="T20" fmla="*/ 737 w 822"/>
                  <a:gd name="T21" fmla="*/ 652 h 992"/>
                  <a:gd name="T22" fmla="*/ 822 w 822"/>
                  <a:gd name="T23" fmla="*/ 652 h 992"/>
                  <a:gd name="T24" fmla="*/ 822 w 822"/>
                  <a:gd name="T25" fmla="*/ 567 h 992"/>
                  <a:gd name="T26" fmla="*/ 794 w 822"/>
                  <a:gd name="T27" fmla="*/ 538 h 992"/>
                  <a:gd name="T28" fmla="*/ 794 w 822"/>
                  <a:gd name="T29" fmla="*/ 481 h 992"/>
                  <a:gd name="T30" fmla="*/ 708 w 822"/>
                  <a:gd name="T31" fmla="*/ 425 h 992"/>
                  <a:gd name="T32" fmla="*/ 680 w 822"/>
                  <a:gd name="T33" fmla="*/ 453 h 992"/>
                  <a:gd name="T34" fmla="*/ 595 w 822"/>
                  <a:gd name="T35" fmla="*/ 396 h 992"/>
                  <a:gd name="T36" fmla="*/ 538 w 822"/>
                  <a:gd name="T37" fmla="*/ 481 h 992"/>
                  <a:gd name="T38" fmla="*/ 538 w 822"/>
                  <a:gd name="T39" fmla="*/ 510 h 992"/>
                  <a:gd name="T40" fmla="*/ 510 w 822"/>
                  <a:gd name="T41" fmla="*/ 538 h 992"/>
                  <a:gd name="T42" fmla="*/ 482 w 822"/>
                  <a:gd name="T43" fmla="*/ 481 h 992"/>
                  <a:gd name="T44" fmla="*/ 482 w 822"/>
                  <a:gd name="T45" fmla="*/ 453 h 992"/>
                  <a:gd name="T46" fmla="*/ 453 w 822"/>
                  <a:gd name="T47" fmla="*/ 425 h 992"/>
                  <a:gd name="T48" fmla="*/ 510 w 822"/>
                  <a:gd name="T49" fmla="*/ 311 h 992"/>
                  <a:gd name="T50" fmla="*/ 567 w 822"/>
                  <a:gd name="T51" fmla="*/ 283 h 992"/>
                  <a:gd name="T52" fmla="*/ 510 w 822"/>
                  <a:gd name="T53" fmla="*/ 226 h 992"/>
                  <a:gd name="T54" fmla="*/ 453 w 822"/>
                  <a:gd name="T55" fmla="*/ 255 h 992"/>
                  <a:gd name="T56" fmla="*/ 425 w 822"/>
                  <a:gd name="T57" fmla="*/ 255 h 992"/>
                  <a:gd name="T58" fmla="*/ 453 w 822"/>
                  <a:gd name="T59" fmla="*/ 198 h 992"/>
                  <a:gd name="T60" fmla="*/ 453 w 822"/>
                  <a:gd name="T61" fmla="*/ 113 h 992"/>
                  <a:gd name="T62" fmla="*/ 397 w 822"/>
                  <a:gd name="T63" fmla="*/ 141 h 992"/>
                  <a:gd name="T64" fmla="*/ 397 w 822"/>
                  <a:gd name="T65" fmla="*/ 113 h 992"/>
                  <a:gd name="T66" fmla="*/ 227 w 822"/>
                  <a:gd name="T67" fmla="*/ 0 h 992"/>
                  <a:gd name="T68" fmla="*/ 198 w 822"/>
                  <a:gd name="T69" fmla="*/ 28 h 992"/>
                  <a:gd name="T70" fmla="*/ 198 w 822"/>
                  <a:gd name="T71" fmla="*/ 56 h 992"/>
                  <a:gd name="T72" fmla="*/ 170 w 822"/>
                  <a:gd name="T73" fmla="*/ 113 h 992"/>
                  <a:gd name="T74" fmla="*/ 198 w 822"/>
                  <a:gd name="T75" fmla="*/ 113 h 992"/>
                  <a:gd name="T76" fmla="*/ 141 w 822"/>
                  <a:gd name="T77" fmla="*/ 141 h 992"/>
                  <a:gd name="T78" fmla="*/ 170 w 822"/>
                  <a:gd name="T79" fmla="*/ 170 h 992"/>
                  <a:gd name="T80" fmla="*/ 141 w 822"/>
                  <a:gd name="T81" fmla="*/ 198 h 992"/>
                  <a:gd name="T82" fmla="*/ 141 w 822"/>
                  <a:gd name="T83" fmla="*/ 311 h 992"/>
                  <a:gd name="T84" fmla="*/ 113 w 822"/>
                  <a:gd name="T85" fmla="*/ 311 h 992"/>
                  <a:gd name="T86" fmla="*/ 85 w 822"/>
                  <a:gd name="T87" fmla="*/ 368 h 992"/>
                  <a:gd name="T88" fmla="*/ 113 w 822"/>
                  <a:gd name="T89" fmla="*/ 425 h 992"/>
                  <a:gd name="T90" fmla="*/ 85 w 822"/>
                  <a:gd name="T91" fmla="*/ 538 h 992"/>
                  <a:gd name="T92" fmla="*/ 28 w 822"/>
                  <a:gd name="T93" fmla="*/ 567 h 992"/>
                  <a:gd name="T94" fmla="*/ 0 w 822"/>
                  <a:gd name="T95" fmla="*/ 737 h 992"/>
                  <a:gd name="T96" fmla="*/ 56 w 822"/>
                  <a:gd name="T97" fmla="*/ 765 h 992"/>
                  <a:gd name="T98" fmla="*/ 28 w 822"/>
                  <a:gd name="T99" fmla="*/ 793 h 992"/>
                  <a:gd name="T100" fmla="*/ 56 w 822"/>
                  <a:gd name="T101" fmla="*/ 907 h 992"/>
                  <a:gd name="T102" fmla="*/ 85 w 822"/>
                  <a:gd name="T103" fmla="*/ 850 h 992"/>
                  <a:gd name="T104" fmla="*/ 113 w 822"/>
                  <a:gd name="T105" fmla="*/ 850 h 992"/>
                  <a:gd name="T106" fmla="*/ 141 w 822"/>
                  <a:gd name="T107" fmla="*/ 878 h 992"/>
                  <a:gd name="T108" fmla="*/ 170 w 822"/>
                  <a:gd name="T109" fmla="*/ 878 h 992"/>
                  <a:gd name="T110" fmla="*/ 141 w 822"/>
                  <a:gd name="T111" fmla="*/ 935 h 992"/>
                  <a:gd name="T112" fmla="*/ 198 w 822"/>
                  <a:gd name="T113" fmla="*/ 992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2" h="992">
                    <a:moveTo>
                      <a:pt x="198" y="992"/>
                    </a:moveTo>
                    <a:lnTo>
                      <a:pt x="255" y="963"/>
                    </a:lnTo>
                    <a:lnTo>
                      <a:pt x="312" y="992"/>
                    </a:lnTo>
                    <a:lnTo>
                      <a:pt x="368" y="935"/>
                    </a:lnTo>
                    <a:lnTo>
                      <a:pt x="510" y="907"/>
                    </a:lnTo>
                    <a:lnTo>
                      <a:pt x="510" y="878"/>
                    </a:lnTo>
                    <a:lnTo>
                      <a:pt x="482" y="850"/>
                    </a:lnTo>
                    <a:lnTo>
                      <a:pt x="482" y="737"/>
                    </a:lnTo>
                    <a:lnTo>
                      <a:pt x="623" y="708"/>
                    </a:lnTo>
                    <a:lnTo>
                      <a:pt x="680" y="652"/>
                    </a:lnTo>
                    <a:lnTo>
                      <a:pt x="737" y="652"/>
                    </a:lnTo>
                    <a:lnTo>
                      <a:pt x="822" y="652"/>
                    </a:lnTo>
                    <a:lnTo>
                      <a:pt x="822" y="567"/>
                    </a:lnTo>
                    <a:lnTo>
                      <a:pt x="794" y="538"/>
                    </a:lnTo>
                    <a:lnTo>
                      <a:pt x="794" y="481"/>
                    </a:lnTo>
                    <a:lnTo>
                      <a:pt x="708" y="425"/>
                    </a:lnTo>
                    <a:lnTo>
                      <a:pt x="680" y="453"/>
                    </a:lnTo>
                    <a:lnTo>
                      <a:pt x="595" y="396"/>
                    </a:lnTo>
                    <a:lnTo>
                      <a:pt x="538" y="481"/>
                    </a:lnTo>
                    <a:lnTo>
                      <a:pt x="538" y="510"/>
                    </a:lnTo>
                    <a:lnTo>
                      <a:pt x="510" y="538"/>
                    </a:lnTo>
                    <a:lnTo>
                      <a:pt x="482" y="481"/>
                    </a:lnTo>
                    <a:lnTo>
                      <a:pt x="482" y="453"/>
                    </a:lnTo>
                    <a:lnTo>
                      <a:pt x="453" y="425"/>
                    </a:lnTo>
                    <a:lnTo>
                      <a:pt x="510" y="311"/>
                    </a:lnTo>
                    <a:lnTo>
                      <a:pt x="567" y="283"/>
                    </a:lnTo>
                    <a:lnTo>
                      <a:pt x="510" y="226"/>
                    </a:lnTo>
                    <a:lnTo>
                      <a:pt x="453" y="255"/>
                    </a:lnTo>
                    <a:lnTo>
                      <a:pt x="425" y="255"/>
                    </a:lnTo>
                    <a:lnTo>
                      <a:pt x="453" y="198"/>
                    </a:lnTo>
                    <a:lnTo>
                      <a:pt x="453" y="113"/>
                    </a:lnTo>
                    <a:lnTo>
                      <a:pt x="397" y="141"/>
                    </a:lnTo>
                    <a:lnTo>
                      <a:pt x="397" y="113"/>
                    </a:lnTo>
                    <a:lnTo>
                      <a:pt x="227" y="0"/>
                    </a:lnTo>
                    <a:lnTo>
                      <a:pt x="198" y="28"/>
                    </a:lnTo>
                    <a:lnTo>
                      <a:pt x="198" y="56"/>
                    </a:lnTo>
                    <a:lnTo>
                      <a:pt x="170" y="113"/>
                    </a:lnTo>
                    <a:lnTo>
                      <a:pt x="198" y="113"/>
                    </a:lnTo>
                    <a:lnTo>
                      <a:pt x="141" y="141"/>
                    </a:lnTo>
                    <a:lnTo>
                      <a:pt x="170" y="170"/>
                    </a:lnTo>
                    <a:lnTo>
                      <a:pt x="141" y="198"/>
                    </a:lnTo>
                    <a:lnTo>
                      <a:pt x="141" y="311"/>
                    </a:lnTo>
                    <a:lnTo>
                      <a:pt x="113" y="311"/>
                    </a:lnTo>
                    <a:lnTo>
                      <a:pt x="85" y="368"/>
                    </a:lnTo>
                    <a:lnTo>
                      <a:pt x="113" y="425"/>
                    </a:lnTo>
                    <a:lnTo>
                      <a:pt x="85" y="538"/>
                    </a:lnTo>
                    <a:lnTo>
                      <a:pt x="28" y="567"/>
                    </a:lnTo>
                    <a:lnTo>
                      <a:pt x="0" y="737"/>
                    </a:lnTo>
                    <a:lnTo>
                      <a:pt x="56" y="765"/>
                    </a:lnTo>
                    <a:lnTo>
                      <a:pt x="28" y="793"/>
                    </a:lnTo>
                    <a:lnTo>
                      <a:pt x="56" y="907"/>
                    </a:lnTo>
                    <a:lnTo>
                      <a:pt x="85" y="850"/>
                    </a:lnTo>
                    <a:lnTo>
                      <a:pt x="113" y="850"/>
                    </a:lnTo>
                    <a:lnTo>
                      <a:pt x="141" y="878"/>
                    </a:lnTo>
                    <a:lnTo>
                      <a:pt x="170" y="878"/>
                    </a:lnTo>
                    <a:lnTo>
                      <a:pt x="141" y="935"/>
                    </a:lnTo>
                    <a:lnTo>
                      <a:pt x="198" y="992"/>
                    </a:lnTo>
                    <a:close/>
                  </a:path>
                </a:pathLst>
              </a:custGeom>
              <a:solidFill>
                <a:schemeClr val="bg1"/>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9" name="Freeform 756">
                <a:extLst>
                  <a:ext uri="{FF2B5EF4-FFF2-40B4-BE49-F238E27FC236}">
                    <a16:creationId xmlns:a16="http://schemas.microsoft.com/office/drawing/2014/main" id="{16E9079A-8472-1621-2301-C60820122481}"/>
                  </a:ext>
                </a:extLst>
              </p:cNvPr>
              <p:cNvSpPr>
                <a:spLocks/>
              </p:cNvSpPr>
              <p:nvPr/>
            </p:nvSpPr>
            <p:spPr bwMode="auto">
              <a:xfrm>
                <a:off x="6809" y="3903"/>
                <a:ext cx="821" cy="1104"/>
              </a:xfrm>
              <a:custGeom>
                <a:avLst/>
                <a:gdLst>
                  <a:gd name="T0" fmla="*/ 142 w 822"/>
                  <a:gd name="T1" fmla="*/ 198 h 1105"/>
                  <a:gd name="T2" fmla="*/ 142 w 822"/>
                  <a:gd name="T3" fmla="*/ 283 h 1105"/>
                  <a:gd name="T4" fmla="*/ 57 w 822"/>
                  <a:gd name="T5" fmla="*/ 368 h 1105"/>
                  <a:gd name="T6" fmla="*/ 85 w 822"/>
                  <a:gd name="T7" fmla="*/ 397 h 1105"/>
                  <a:gd name="T8" fmla="*/ 85 w 822"/>
                  <a:gd name="T9" fmla="*/ 425 h 1105"/>
                  <a:gd name="T10" fmla="*/ 255 w 822"/>
                  <a:gd name="T11" fmla="*/ 425 h 1105"/>
                  <a:gd name="T12" fmla="*/ 284 w 822"/>
                  <a:gd name="T13" fmla="*/ 482 h 1105"/>
                  <a:gd name="T14" fmla="*/ 255 w 822"/>
                  <a:gd name="T15" fmla="*/ 538 h 1105"/>
                  <a:gd name="T16" fmla="*/ 284 w 822"/>
                  <a:gd name="T17" fmla="*/ 652 h 1105"/>
                  <a:gd name="T18" fmla="*/ 340 w 822"/>
                  <a:gd name="T19" fmla="*/ 624 h 1105"/>
                  <a:gd name="T20" fmla="*/ 369 w 822"/>
                  <a:gd name="T21" fmla="*/ 680 h 1105"/>
                  <a:gd name="T22" fmla="*/ 340 w 822"/>
                  <a:gd name="T23" fmla="*/ 794 h 1105"/>
                  <a:gd name="T24" fmla="*/ 114 w 822"/>
                  <a:gd name="T25" fmla="*/ 992 h 1105"/>
                  <a:gd name="T26" fmla="*/ 29 w 822"/>
                  <a:gd name="T27" fmla="*/ 964 h 1105"/>
                  <a:gd name="T28" fmla="*/ 29 w 822"/>
                  <a:gd name="T29" fmla="*/ 1020 h 1105"/>
                  <a:gd name="T30" fmla="*/ 0 w 822"/>
                  <a:gd name="T31" fmla="*/ 1105 h 1105"/>
                  <a:gd name="T32" fmla="*/ 170 w 822"/>
                  <a:gd name="T33" fmla="*/ 1077 h 1105"/>
                  <a:gd name="T34" fmla="*/ 511 w 822"/>
                  <a:gd name="T35" fmla="*/ 850 h 1105"/>
                  <a:gd name="T36" fmla="*/ 539 w 822"/>
                  <a:gd name="T37" fmla="*/ 765 h 1105"/>
                  <a:gd name="T38" fmla="*/ 624 w 822"/>
                  <a:gd name="T39" fmla="*/ 794 h 1105"/>
                  <a:gd name="T40" fmla="*/ 624 w 822"/>
                  <a:gd name="T41" fmla="*/ 737 h 1105"/>
                  <a:gd name="T42" fmla="*/ 681 w 822"/>
                  <a:gd name="T43" fmla="*/ 652 h 1105"/>
                  <a:gd name="T44" fmla="*/ 766 w 822"/>
                  <a:gd name="T45" fmla="*/ 624 h 1105"/>
                  <a:gd name="T46" fmla="*/ 794 w 822"/>
                  <a:gd name="T47" fmla="*/ 567 h 1105"/>
                  <a:gd name="T48" fmla="*/ 681 w 822"/>
                  <a:gd name="T49" fmla="*/ 595 h 1105"/>
                  <a:gd name="T50" fmla="*/ 624 w 822"/>
                  <a:gd name="T51" fmla="*/ 567 h 1105"/>
                  <a:gd name="T52" fmla="*/ 624 w 822"/>
                  <a:gd name="T53" fmla="*/ 482 h 1105"/>
                  <a:gd name="T54" fmla="*/ 681 w 822"/>
                  <a:gd name="T55" fmla="*/ 482 h 1105"/>
                  <a:gd name="T56" fmla="*/ 737 w 822"/>
                  <a:gd name="T57" fmla="*/ 283 h 1105"/>
                  <a:gd name="T58" fmla="*/ 737 w 822"/>
                  <a:gd name="T59" fmla="*/ 170 h 1105"/>
                  <a:gd name="T60" fmla="*/ 822 w 822"/>
                  <a:gd name="T61" fmla="*/ 57 h 1105"/>
                  <a:gd name="T62" fmla="*/ 737 w 822"/>
                  <a:gd name="T63" fmla="*/ 0 h 1105"/>
                  <a:gd name="T64" fmla="*/ 567 w 822"/>
                  <a:gd name="T65" fmla="*/ 57 h 1105"/>
                  <a:gd name="T66" fmla="*/ 511 w 822"/>
                  <a:gd name="T67" fmla="*/ 28 h 1105"/>
                  <a:gd name="T68" fmla="*/ 255 w 822"/>
                  <a:gd name="T69" fmla="*/ 198 h 1105"/>
                  <a:gd name="T70" fmla="*/ 142 w 822"/>
                  <a:gd name="T71" fmla="*/ 198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2" h="1105">
                    <a:moveTo>
                      <a:pt x="142" y="198"/>
                    </a:moveTo>
                    <a:lnTo>
                      <a:pt x="142" y="283"/>
                    </a:lnTo>
                    <a:lnTo>
                      <a:pt x="57" y="368"/>
                    </a:lnTo>
                    <a:lnTo>
                      <a:pt x="85" y="397"/>
                    </a:lnTo>
                    <a:lnTo>
                      <a:pt x="85" y="425"/>
                    </a:lnTo>
                    <a:lnTo>
                      <a:pt x="255" y="425"/>
                    </a:lnTo>
                    <a:lnTo>
                      <a:pt x="284" y="482"/>
                    </a:lnTo>
                    <a:lnTo>
                      <a:pt x="255" y="538"/>
                    </a:lnTo>
                    <a:lnTo>
                      <a:pt x="284" y="652"/>
                    </a:lnTo>
                    <a:lnTo>
                      <a:pt x="340" y="624"/>
                    </a:lnTo>
                    <a:lnTo>
                      <a:pt x="369" y="680"/>
                    </a:lnTo>
                    <a:lnTo>
                      <a:pt x="340" y="794"/>
                    </a:lnTo>
                    <a:lnTo>
                      <a:pt x="114" y="992"/>
                    </a:lnTo>
                    <a:lnTo>
                      <a:pt x="29" y="964"/>
                    </a:lnTo>
                    <a:lnTo>
                      <a:pt x="29" y="1020"/>
                    </a:lnTo>
                    <a:lnTo>
                      <a:pt x="0" y="1105"/>
                    </a:lnTo>
                    <a:lnTo>
                      <a:pt x="170" y="1077"/>
                    </a:lnTo>
                    <a:lnTo>
                      <a:pt x="511" y="850"/>
                    </a:lnTo>
                    <a:lnTo>
                      <a:pt x="539" y="765"/>
                    </a:lnTo>
                    <a:lnTo>
                      <a:pt x="624" y="794"/>
                    </a:lnTo>
                    <a:lnTo>
                      <a:pt x="624" y="737"/>
                    </a:lnTo>
                    <a:lnTo>
                      <a:pt x="681" y="652"/>
                    </a:lnTo>
                    <a:lnTo>
                      <a:pt x="766" y="624"/>
                    </a:lnTo>
                    <a:lnTo>
                      <a:pt x="794" y="567"/>
                    </a:lnTo>
                    <a:lnTo>
                      <a:pt x="681" y="595"/>
                    </a:lnTo>
                    <a:lnTo>
                      <a:pt x="624" y="567"/>
                    </a:lnTo>
                    <a:lnTo>
                      <a:pt x="624" y="482"/>
                    </a:lnTo>
                    <a:lnTo>
                      <a:pt x="681" y="482"/>
                    </a:lnTo>
                    <a:lnTo>
                      <a:pt x="737" y="283"/>
                    </a:lnTo>
                    <a:lnTo>
                      <a:pt x="737" y="170"/>
                    </a:lnTo>
                    <a:lnTo>
                      <a:pt x="822" y="57"/>
                    </a:lnTo>
                    <a:lnTo>
                      <a:pt x="737" y="0"/>
                    </a:lnTo>
                    <a:lnTo>
                      <a:pt x="567" y="57"/>
                    </a:lnTo>
                    <a:lnTo>
                      <a:pt x="511" y="28"/>
                    </a:lnTo>
                    <a:lnTo>
                      <a:pt x="255" y="198"/>
                    </a:lnTo>
                    <a:lnTo>
                      <a:pt x="142" y="198"/>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80" name="Freeform 757">
                <a:extLst>
                  <a:ext uri="{FF2B5EF4-FFF2-40B4-BE49-F238E27FC236}">
                    <a16:creationId xmlns:a16="http://schemas.microsoft.com/office/drawing/2014/main" id="{1FDD5315-F635-D3F6-473F-FB885F09B0DF}"/>
                  </a:ext>
                </a:extLst>
              </p:cNvPr>
              <p:cNvSpPr>
                <a:spLocks/>
              </p:cNvSpPr>
              <p:nvPr/>
            </p:nvSpPr>
            <p:spPr bwMode="auto">
              <a:xfrm>
                <a:off x="7431" y="3961"/>
                <a:ext cx="453" cy="651"/>
              </a:xfrm>
              <a:custGeom>
                <a:avLst/>
                <a:gdLst>
                  <a:gd name="T0" fmla="*/ 57 w 454"/>
                  <a:gd name="T1" fmla="*/ 595 h 652"/>
                  <a:gd name="T2" fmla="*/ 142 w 454"/>
                  <a:gd name="T3" fmla="*/ 567 h 652"/>
                  <a:gd name="T4" fmla="*/ 170 w 454"/>
                  <a:gd name="T5" fmla="*/ 510 h 652"/>
                  <a:gd name="T6" fmla="*/ 57 w 454"/>
                  <a:gd name="T7" fmla="*/ 538 h 652"/>
                  <a:gd name="T8" fmla="*/ 0 w 454"/>
                  <a:gd name="T9" fmla="*/ 510 h 652"/>
                  <a:gd name="T10" fmla="*/ 0 w 454"/>
                  <a:gd name="T11" fmla="*/ 425 h 652"/>
                  <a:gd name="T12" fmla="*/ 57 w 454"/>
                  <a:gd name="T13" fmla="*/ 425 h 652"/>
                  <a:gd name="T14" fmla="*/ 113 w 454"/>
                  <a:gd name="T15" fmla="*/ 226 h 652"/>
                  <a:gd name="T16" fmla="*/ 113 w 454"/>
                  <a:gd name="T17" fmla="*/ 113 h 652"/>
                  <a:gd name="T18" fmla="*/ 198 w 454"/>
                  <a:gd name="T19" fmla="*/ 0 h 652"/>
                  <a:gd name="T20" fmla="*/ 283 w 454"/>
                  <a:gd name="T21" fmla="*/ 85 h 652"/>
                  <a:gd name="T22" fmla="*/ 454 w 454"/>
                  <a:gd name="T23" fmla="*/ 453 h 652"/>
                  <a:gd name="T24" fmla="*/ 397 w 454"/>
                  <a:gd name="T25" fmla="*/ 538 h 652"/>
                  <a:gd name="T26" fmla="*/ 425 w 454"/>
                  <a:gd name="T27" fmla="*/ 652 h 652"/>
                  <a:gd name="T28" fmla="*/ 340 w 454"/>
                  <a:gd name="T29" fmla="*/ 595 h 652"/>
                  <a:gd name="T30" fmla="*/ 312 w 454"/>
                  <a:gd name="T31" fmla="*/ 652 h 652"/>
                  <a:gd name="T32" fmla="*/ 283 w 454"/>
                  <a:gd name="T33" fmla="*/ 595 h 652"/>
                  <a:gd name="T34" fmla="*/ 198 w 454"/>
                  <a:gd name="T35" fmla="*/ 623 h 652"/>
                  <a:gd name="T36" fmla="*/ 57 w 454"/>
                  <a:gd name="T37" fmla="*/ 595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4" h="652">
                    <a:moveTo>
                      <a:pt x="57" y="595"/>
                    </a:moveTo>
                    <a:lnTo>
                      <a:pt x="142" y="567"/>
                    </a:lnTo>
                    <a:lnTo>
                      <a:pt x="170" y="510"/>
                    </a:lnTo>
                    <a:lnTo>
                      <a:pt x="57" y="538"/>
                    </a:lnTo>
                    <a:lnTo>
                      <a:pt x="0" y="510"/>
                    </a:lnTo>
                    <a:lnTo>
                      <a:pt x="0" y="425"/>
                    </a:lnTo>
                    <a:lnTo>
                      <a:pt x="57" y="425"/>
                    </a:lnTo>
                    <a:lnTo>
                      <a:pt x="113" y="226"/>
                    </a:lnTo>
                    <a:lnTo>
                      <a:pt x="113" y="113"/>
                    </a:lnTo>
                    <a:lnTo>
                      <a:pt x="198" y="0"/>
                    </a:lnTo>
                    <a:lnTo>
                      <a:pt x="283" y="85"/>
                    </a:lnTo>
                    <a:lnTo>
                      <a:pt x="454" y="453"/>
                    </a:lnTo>
                    <a:lnTo>
                      <a:pt x="397" y="538"/>
                    </a:lnTo>
                    <a:lnTo>
                      <a:pt x="425" y="652"/>
                    </a:lnTo>
                    <a:lnTo>
                      <a:pt x="340" y="595"/>
                    </a:lnTo>
                    <a:lnTo>
                      <a:pt x="312" y="652"/>
                    </a:lnTo>
                    <a:lnTo>
                      <a:pt x="283" y="595"/>
                    </a:lnTo>
                    <a:lnTo>
                      <a:pt x="198" y="623"/>
                    </a:lnTo>
                    <a:lnTo>
                      <a:pt x="57" y="595"/>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81" name="Freeform 758">
                <a:extLst>
                  <a:ext uri="{FF2B5EF4-FFF2-40B4-BE49-F238E27FC236}">
                    <a16:creationId xmlns:a16="http://schemas.microsoft.com/office/drawing/2014/main" id="{0669A871-C763-0885-1E8A-F5713563CFE6}"/>
                  </a:ext>
                </a:extLst>
              </p:cNvPr>
              <p:cNvSpPr>
                <a:spLocks/>
              </p:cNvSpPr>
              <p:nvPr/>
            </p:nvSpPr>
            <p:spPr bwMode="auto">
              <a:xfrm>
                <a:off x="6809" y="4556"/>
                <a:ext cx="1049" cy="793"/>
              </a:xfrm>
              <a:custGeom>
                <a:avLst/>
                <a:gdLst>
                  <a:gd name="T0" fmla="*/ 0 w 1049"/>
                  <a:gd name="T1" fmla="*/ 453 h 794"/>
                  <a:gd name="T2" fmla="*/ 170 w 1049"/>
                  <a:gd name="T3" fmla="*/ 425 h 794"/>
                  <a:gd name="T4" fmla="*/ 511 w 1049"/>
                  <a:gd name="T5" fmla="*/ 198 h 794"/>
                  <a:gd name="T6" fmla="*/ 539 w 1049"/>
                  <a:gd name="T7" fmla="*/ 113 h 794"/>
                  <a:gd name="T8" fmla="*/ 624 w 1049"/>
                  <a:gd name="T9" fmla="*/ 142 h 794"/>
                  <a:gd name="T10" fmla="*/ 624 w 1049"/>
                  <a:gd name="T11" fmla="*/ 85 h 794"/>
                  <a:gd name="T12" fmla="*/ 681 w 1049"/>
                  <a:gd name="T13" fmla="*/ 0 h 794"/>
                  <a:gd name="T14" fmla="*/ 822 w 1049"/>
                  <a:gd name="T15" fmla="*/ 28 h 794"/>
                  <a:gd name="T16" fmla="*/ 907 w 1049"/>
                  <a:gd name="T17" fmla="*/ 0 h 794"/>
                  <a:gd name="T18" fmla="*/ 936 w 1049"/>
                  <a:gd name="T19" fmla="*/ 57 h 794"/>
                  <a:gd name="T20" fmla="*/ 964 w 1049"/>
                  <a:gd name="T21" fmla="*/ 0 h 794"/>
                  <a:gd name="T22" fmla="*/ 1049 w 1049"/>
                  <a:gd name="T23" fmla="*/ 57 h 794"/>
                  <a:gd name="T24" fmla="*/ 936 w 1049"/>
                  <a:gd name="T25" fmla="*/ 170 h 794"/>
                  <a:gd name="T26" fmla="*/ 936 w 1049"/>
                  <a:gd name="T27" fmla="*/ 227 h 794"/>
                  <a:gd name="T28" fmla="*/ 964 w 1049"/>
                  <a:gd name="T29" fmla="*/ 255 h 794"/>
                  <a:gd name="T30" fmla="*/ 936 w 1049"/>
                  <a:gd name="T31" fmla="*/ 397 h 794"/>
                  <a:gd name="T32" fmla="*/ 822 w 1049"/>
                  <a:gd name="T33" fmla="*/ 397 h 794"/>
                  <a:gd name="T34" fmla="*/ 794 w 1049"/>
                  <a:gd name="T35" fmla="*/ 453 h 794"/>
                  <a:gd name="T36" fmla="*/ 709 w 1049"/>
                  <a:gd name="T37" fmla="*/ 482 h 794"/>
                  <a:gd name="T38" fmla="*/ 624 w 1049"/>
                  <a:gd name="T39" fmla="*/ 453 h 794"/>
                  <a:gd name="T40" fmla="*/ 567 w 1049"/>
                  <a:gd name="T41" fmla="*/ 482 h 794"/>
                  <a:gd name="T42" fmla="*/ 596 w 1049"/>
                  <a:gd name="T43" fmla="*/ 510 h 794"/>
                  <a:gd name="T44" fmla="*/ 567 w 1049"/>
                  <a:gd name="T45" fmla="*/ 539 h 794"/>
                  <a:gd name="T46" fmla="*/ 567 w 1049"/>
                  <a:gd name="T47" fmla="*/ 567 h 794"/>
                  <a:gd name="T48" fmla="*/ 539 w 1049"/>
                  <a:gd name="T49" fmla="*/ 595 h 794"/>
                  <a:gd name="T50" fmla="*/ 511 w 1049"/>
                  <a:gd name="T51" fmla="*/ 595 h 794"/>
                  <a:gd name="T52" fmla="*/ 482 w 1049"/>
                  <a:gd name="T53" fmla="*/ 595 h 794"/>
                  <a:gd name="T54" fmla="*/ 454 w 1049"/>
                  <a:gd name="T55" fmla="*/ 680 h 794"/>
                  <a:gd name="T56" fmla="*/ 340 w 1049"/>
                  <a:gd name="T57" fmla="*/ 709 h 794"/>
                  <a:gd name="T58" fmla="*/ 284 w 1049"/>
                  <a:gd name="T59" fmla="*/ 652 h 794"/>
                  <a:gd name="T60" fmla="*/ 255 w 1049"/>
                  <a:gd name="T61" fmla="*/ 680 h 794"/>
                  <a:gd name="T62" fmla="*/ 312 w 1049"/>
                  <a:gd name="T63" fmla="*/ 737 h 794"/>
                  <a:gd name="T64" fmla="*/ 227 w 1049"/>
                  <a:gd name="T65" fmla="*/ 794 h 794"/>
                  <a:gd name="T66" fmla="*/ 170 w 1049"/>
                  <a:gd name="T67" fmla="*/ 794 h 794"/>
                  <a:gd name="T68" fmla="*/ 170 w 1049"/>
                  <a:gd name="T69" fmla="*/ 737 h 794"/>
                  <a:gd name="T70" fmla="*/ 199 w 1049"/>
                  <a:gd name="T71" fmla="*/ 680 h 794"/>
                  <a:gd name="T72" fmla="*/ 170 w 1049"/>
                  <a:gd name="T73" fmla="*/ 595 h 794"/>
                  <a:gd name="T74" fmla="*/ 114 w 1049"/>
                  <a:gd name="T75" fmla="*/ 567 h 794"/>
                  <a:gd name="T76" fmla="*/ 57 w 1049"/>
                  <a:gd name="T77" fmla="*/ 567 h 794"/>
                  <a:gd name="T78" fmla="*/ 0 w 1049"/>
                  <a:gd name="T79" fmla="*/ 45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9" h="794">
                    <a:moveTo>
                      <a:pt x="0" y="453"/>
                    </a:moveTo>
                    <a:lnTo>
                      <a:pt x="170" y="425"/>
                    </a:lnTo>
                    <a:lnTo>
                      <a:pt x="511" y="198"/>
                    </a:lnTo>
                    <a:lnTo>
                      <a:pt x="539" y="113"/>
                    </a:lnTo>
                    <a:lnTo>
                      <a:pt x="624" y="142"/>
                    </a:lnTo>
                    <a:lnTo>
                      <a:pt x="624" y="85"/>
                    </a:lnTo>
                    <a:lnTo>
                      <a:pt x="681" y="0"/>
                    </a:lnTo>
                    <a:lnTo>
                      <a:pt x="822" y="28"/>
                    </a:lnTo>
                    <a:lnTo>
                      <a:pt x="907" y="0"/>
                    </a:lnTo>
                    <a:lnTo>
                      <a:pt x="936" y="57"/>
                    </a:lnTo>
                    <a:lnTo>
                      <a:pt x="964" y="0"/>
                    </a:lnTo>
                    <a:lnTo>
                      <a:pt x="1049" y="57"/>
                    </a:lnTo>
                    <a:lnTo>
                      <a:pt x="936" y="170"/>
                    </a:lnTo>
                    <a:lnTo>
                      <a:pt x="936" y="227"/>
                    </a:lnTo>
                    <a:lnTo>
                      <a:pt x="964" y="255"/>
                    </a:lnTo>
                    <a:lnTo>
                      <a:pt x="936" y="397"/>
                    </a:lnTo>
                    <a:lnTo>
                      <a:pt x="822" y="397"/>
                    </a:lnTo>
                    <a:lnTo>
                      <a:pt x="794" y="453"/>
                    </a:lnTo>
                    <a:lnTo>
                      <a:pt x="709" y="482"/>
                    </a:lnTo>
                    <a:lnTo>
                      <a:pt x="624" y="453"/>
                    </a:lnTo>
                    <a:lnTo>
                      <a:pt x="567" y="482"/>
                    </a:lnTo>
                    <a:lnTo>
                      <a:pt x="596" y="510"/>
                    </a:lnTo>
                    <a:lnTo>
                      <a:pt x="567" y="539"/>
                    </a:lnTo>
                    <a:lnTo>
                      <a:pt x="567" y="567"/>
                    </a:lnTo>
                    <a:lnTo>
                      <a:pt x="539" y="595"/>
                    </a:lnTo>
                    <a:lnTo>
                      <a:pt x="511" y="595"/>
                    </a:lnTo>
                    <a:lnTo>
                      <a:pt x="482" y="595"/>
                    </a:lnTo>
                    <a:lnTo>
                      <a:pt x="454" y="680"/>
                    </a:lnTo>
                    <a:lnTo>
                      <a:pt x="340" y="709"/>
                    </a:lnTo>
                    <a:lnTo>
                      <a:pt x="284" y="652"/>
                    </a:lnTo>
                    <a:lnTo>
                      <a:pt x="255" y="680"/>
                    </a:lnTo>
                    <a:lnTo>
                      <a:pt x="312" y="737"/>
                    </a:lnTo>
                    <a:lnTo>
                      <a:pt x="227" y="794"/>
                    </a:lnTo>
                    <a:lnTo>
                      <a:pt x="170" y="794"/>
                    </a:lnTo>
                    <a:lnTo>
                      <a:pt x="170" y="737"/>
                    </a:lnTo>
                    <a:lnTo>
                      <a:pt x="199" y="680"/>
                    </a:lnTo>
                    <a:lnTo>
                      <a:pt x="170" y="595"/>
                    </a:lnTo>
                    <a:lnTo>
                      <a:pt x="114" y="567"/>
                    </a:lnTo>
                    <a:lnTo>
                      <a:pt x="57" y="567"/>
                    </a:lnTo>
                    <a:lnTo>
                      <a:pt x="0" y="453"/>
                    </a:lnTo>
                    <a:close/>
                  </a:path>
                </a:pathLst>
              </a:custGeom>
              <a:solidFill>
                <a:srgbClr val="9BBB59"/>
              </a:solidFill>
              <a:ln w="25400" cap="flat" cmpd="sng" algn="ctr">
                <a:solidFill>
                  <a:srgbClr val="9BBB59">
                    <a:shade val="50000"/>
                  </a:srgbClr>
                </a:solidFill>
                <a:prstDash val="solid"/>
                <a:headEnd/>
                <a:tailEnd/>
              </a:ln>
              <a:effectLst/>
            </p:spPr>
            <p:txBody>
              <a:bodyPr/>
              <a:lstStyle/>
              <a:p>
                <a:pPr marL="0" marR="0" lvl="0" indent="0" algn="l" defTabSz="872009" rtl="0" eaLnBrk="1" fontAlgn="auto" latinLnBrk="0" hangingPunct="1">
                  <a:lnSpc>
                    <a:spcPct val="100000"/>
                  </a:lnSpc>
                  <a:spcBef>
                    <a:spcPts val="0"/>
                  </a:spcBef>
                  <a:spcAft>
                    <a:spcPts val="0"/>
                  </a:spcAft>
                  <a:buClrTx/>
                  <a:buSzTx/>
                  <a:buFontTx/>
                  <a:buNone/>
                  <a:tabLst/>
                  <a:defRPr/>
                </a:pPr>
                <a:endParaRPr kumimoji="0" lang="ja-JP" altLang="en-US" sz="1714"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grpSp>
        <p:grpSp>
          <p:nvGrpSpPr>
            <p:cNvPr id="9236" name="グループ化 11">
              <a:extLst>
                <a:ext uri="{FF2B5EF4-FFF2-40B4-BE49-F238E27FC236}">
                  <a16:creationId xmlns:a16="http://schemas.microsoft.com/office/drawing/2014/main" id="{783EFEFA-529F-3F78-DFCA-CE0AF90C29B6}"/>
                </a:ext>
              </a:extLst>
            </p:cNvPr>
            <p:cNvGrpSpPr>
              <a:grpSpLocks/>
            </p:cNvGrpSpPr>
            <p:nvPr/>
          </p:nvGrpSpPr>
          <p:grpSpPr bwMode="auto">
            <a:xfrm>
              <a:off x="-160275" y="559644"/>
              <a:ext cx="13682115" cy="8214258"/>
              <a:chOff x="-160275" y="559644"/>
              <a:chExt cx="13682115" cy="8214258"/>
            </a:xfrm>
          </p:grpSpPr>
          <p:sp>
            <p:nvSpPr>
              <p:cNvPr id="15" name="正方形/長方形 14">
                <a:extLst>
                  <a:ext uri="{FF2B5EF4-FFF2-40B4-BE49-F238E27FC236}">
                    <a16:creationId xmlns:a16="http://schemas.microsoft.com/office/drawing/2014/main" id="{3D4DF648-213A-76A6-F7A7-38AB3B1D41BC}"/>
                  </a:ext>
                </a:extLst>
              </p:cNvPr>
              <p:cNvSpPr/>
              <p:nvPr/>
            </p:nvSpPr>
            <p:spPr>
              <a:xfrm>
                <a:off x="3005549" y="4166432"/>
                <a:ext cx="2427015" cy="65439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zh-TW" altLang="en-US" sz="20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新上五島町</a:t>
                </a:r>
              </a:p>
            </p:txBody>
          </p:sp>
          <p:sp>
            <p:nvSpPr>
              <p:cNvPr id="23" name="正方形/長方形 22">
                <a:extLst>
                  <a:ext uri="{FF2B5EF4-FFF2-40B4-BE49-F238E27FC236}">
                    <a16:creationId xmlns:a16="http://schemas.microsoft.com/office/drawing/2014/main" id="{022B0D89-358B-D11C-CBE5-7D4DE130C1B7}"/>
                  </a:ext>
                </a:extLst>
              </p:cNvPr>
              <p:cNvSpPr/>
              <p:nvPr/>
            </p:nvSpPr>
            <p:spPr>
              <a:xfrm>
                <a:off x="11128450" y="8119507"/>
                <a:ext cx="2001764" cy="65439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zh-TW" altLang="en-US" sz="20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南島原市</a:t>
                </a:r>
              </a:p>
            </p:txBody>
          </p:sp>
          <p:sp>
            <p:nvSpPr>
              <p:cNvPr id="24" name="正方形/長方形 23">
                <a:extLst>
                  <a:ext uri="{FF2B5EF4-FFF2-40B4-BE49-F238E27FC236}">
                    <a16:creationId xmlns:a16="http://schemas.microsoft.com/office/drawing/2014/main" id="{A590773F-ED3D-1333-3BE3-97DDDF21308E}"/>
                  </a:ext>
                </a:extLst>
              </p:cNvPr>
              <p:cNvSpPr/>
              <p:nvPr/>
            </p:nvSpPr>
            <p:spPr>
              <a:xfrm>
                <a:off x="10140852" y="6803340"/>
                <a:ext cx="1576514" cy="65439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zh-TW" altLang="en-US" sz="20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雲仙市</a:t>
                </a:r>
              </a:p>
            </p:txBody>
          </p:sp>
          <p:sp>
            <p:nvSpPr>
              <p:cNvPr id="26" name="正方形/長方形 25">
                <a:extLst>
                  <a:ext uri="{FF2B5EF4-FFF2-40B4-BE49-F238E27FC236}">
                    <a16:creationId xmlns:a16="http://schemas.microsoft.com/office/drawing/2014/main" id="{FF078DBF-8475-ABA9-1DEA-46732113C9BE}"/>
                  </a:ext>
                </a:extLst>
              </p:cNvPr>
              <p:cNvSpPr/>
              <p:nvPr/>
            </p:nvSpPr>
            <p:spPr>
              <a:xfrm>
                <a:off x="2832097" y="940196"/>
                <a:ext cx="1576514" cy="65439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zh-TW" altLang="en-US" sz="20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壱岐市</a:t>
                </a:r>
              </a:p>
            </p:txBody>
          </p:sp>
          <p:sp>
            <p:nvSpPr>
              <p:cNvPr id="27" name="正方形/長方形 26">
                <a:extLst>
                  <a:ext uri="{FF2B5EF4-FFF2-40B4-BE49-F238E27FC236}">
                    <a16:creationId xmlns:a16="http://schemas.microsoft.com/office/drawing/2014/main" id="{6C19A762-C512-5806-BE3B-1F161650DA60}"/>
                  </a:ext>
                </a:extLst>
              </p:cNvPr>
              <p:cNvSpPr/>
              <p:nvPr/>
            </p:nvSpPr>
            <p:spPr>
              <a:xfrm>
                <a:off x="-160275" y="2921816"/>
                <a:ext cx="1576516" cy="65439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zh-TW" altLang="en-US" sz="20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対馬市</a:t>
                </a:r>
              </a:p>
            </p:txBody>
          </p:sp>
          <p:sp>
            <p:nvSpPr>
              <p:cNvPr id="28" name="正方形/長方形 27">
                <a:extLst>
                  <a:ext uri="{FF2B5EF4-FFF2-40B4-BE49-F238E27FC236}">
                    <a16:creationId xmlns:a16="http://schemas.microsoft.com/office/drawing/2014/main" id="{88C9DE0C-FCC1-214E-9C7B-79F2D31D28FC}"/>
                  </a:ext>
                </a:extLst>
              </p:cNvPr>
              <p:cNvSpPr/>
              <p:nvPr/>
            </p:nvSpPr>
            <p:spPr>
              <a:xfrm>
                <a:off x="389293" y="7088854"/>
                <a:ext cx="1576514" cy="65439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zh-TW" altLang="en-US" sz="20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五島市</a:t>
                </a:r>
              </a:p>
            </p:txBody>
          </p:sp>
          <p:sp>
            <p:nvSpPr>
              <p:cNvPr id="31" name="正方形/長方形 30">
                <a:extLst>
                  <a:ext uri="{FF2B5EF4-FFF2-40B4-BE49-F238E27FC236}">
                    <a16:creationId xmlns:a16="http://schemas.microsoft.com/office/drawing/2014/main" id="{70682E31-0184-8F34-6E68-0FEDA102A88C}"/>
                  </a:ext>
                </a:extLst>
              </p:cNvPr>
              <p:cNvSpPr/>
              <p:nvPr/>
            </p:nvSpPr>
            <p:spPr>
              <a:xfrm>
                <a:off x="9481625" y="5610654"/>
                <a:ext cx="816532" cy="344709"/>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zh-TW" altLang="en-US" sz="10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大村市</a:t>
                </a:r>
              </a:p>
            </p:txBody>
          </p:sp>
          <p:sp>
            <p:nvSpPr>
              <p:cNvPr id="33" name="正方形/長方形 32">
                <a:extLst>
                  <a:ext uri="{FF2B5EF4-FFF2-40B4-BE49-F238E27FC236}">
                    <a16:creationId xmlns:a16="http://schemas.microsoft.com/office/drawing/2014/main" id="{CE451103-BFC7-2879-D032-9130C6B1C071}"/>
                  </a:ext>
                </a:extLst>
              </p:cNvPr>
              <p:cNvSpPr/>
              <p:nvPr/>
            </p:nvSpPr>
            <p:spPr>
              <a:xfrm>
                <a:off x="11945326" y="6260211"/>
                <a:ext cx="1576514" cy="65439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zh-TW" altLang="en-US" sz="20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島原市</a:t>
                </a:r>
              </a:p>
            </p:txBody>
          </p:sp>
          <p:sp>
            <p:nvSpPr>
              <p:cNvPr id="84" name="正方形/長方形 83">
                <a:extLst>
                  <a:ext uri="{FF2B5EF4-FFF2-40B4-BE49-F238E27FC236}">
                    <a16:creationId xmlns:a16="http://schemas.microsoft.com/office/drawing/2014/main" id="{6EBA11BD-10CA-5755-718C-559FC18BE96C}"/>
                  </a:ext>
                </a:extLst>
              </p:cNvPr>
              <p:cNvSpPr/>
              <p:nvPr/>
            </p:nvSpPr>
            <p:spPr>
              <a:xfrm>
                <a:off x="11857407" y="7185277"/>
                <a:ext cx="1333318" cy="453042"/>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zh-TW" altLang="en-US"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島原</a:t>
                </a:r>
                <a:r>
                  <a:rPr kumimoji="0" lang="ja-JP" altLang="en-US"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病院</a:t>
                </a:r>
                <a:endParaRPr kumimoji="0" lang="zh-TW" altLang="en-US"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sp>
            <p:nvSpPr>
              <p:cNvPr id="96" name="正方形/長方形 95">
                <a:extLst>
                  <a:ext uri="{FF2B5EF4-FFF2-40B4-BE49-F238E27FC236}">
                    <a16:creationId xmlns:a16="http://schemas.microsoft.com/office/drawing/2014/main" id="{54C4FB5F-DF41-9AD7-95C2-E315DC34EC2C}"/>
                  </a:ext>
                </a:extLst>
              </p:cNvPr>
              <p:cNvSpPr/>
              <p:nvPr/>
            </p:nvSpPr>
            <p:spPr>
              <a:xfrm>
                <a:off x="8830252" y="6396832"/>
                <a:ext cx="2365887" cy="453042"/>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精神医療センター</a:t>
                </a:r>
                <a:endParaRPr kumimoji="0" lang="zh-TW" altLang="en-US"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sp>
            <p:nvSpPr>
              <p:cNvPr id="102" name="正方形/長方形 101">
                <a:extLst>
                  <a:ext uri="{FF2B5EF4-FFF2-40B4-BE49-F238E27FC236}">
                    <a16:creationId xmlns:a16="http://schemas.microsoft.com/office/drawing/2014/main" id="{303FF109-AD2C-24AD-D9C2-23D622A271DB}"/>
                  </a:ext>
                </a:extLst>
              </p:cNvPr>
              <p:cNvSpPr/>
              <p:nvPr/>
            </p:nvSpPr>
            <p:spPr>
              <a:xfrm>
                <a:off x="2319770" y="7526774"/>
                <a:ext cx="1849602" cy="453042"/>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五島中央病院</a:t>
                </a:r>
                <a:endParaRPr kumimoji="0" lang="en-US" altLang="ja-JP"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sp>
            <p:nvSpPr>
              <p:cNvPr id="103" name="正方形/長方形 102">
                <a:extLst>
                  <a:ext uri="{FF2B5EF4-FFF2-40B4-BE49-F238E27FC236}">
                    <a16:creationId xmlns:a16="http://schemas.microsoft.com/office/drawing/2014/main" id="{4BF2B909-AA3F-19CF-685C-FB4CCD2CDAB1}"/>
                  </a:ext>
                </a:extLst>
              </p:cNvPr>
              <p:cNvSpPr/>
              <p:nvPr/>
            </p:nvSpPr>
            <p:spPr>
              <a:xfrm>
                <a:off x="1599603" y="8288587"/>
                <a:ext cx="1249777" cy="42787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6" normalizeH="0" baseline="0" noProof="0" dirty="0">
                    <a:ln w="11430"/>
                    <a:solidFill>
                      <a:srgbClr val="5ECCF3"/>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富江病院</a:t>
                </a:r>
                <a:endParaRPr kumimoji="0" lang="en-US" altLang="ja-JP" sz="1100" b="1" i="0" u="none" strike="noStrike" kern="0" cap="none" spc="36" normalizeH="0" baseline="0" noProof="0" dirty="0">
                  <a:ln w="11430"/>
                  <a:solidFill>
                    <a:srgbClr val="5ECCF3"/>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sp>
            <p:nvSpPr>
              <p:cNvPr id="104" name="正方形/長方形 103">
                <a:extLst>
                  <a:ext uri="{FF2B5EF4-FFF2-40B4-BE49-F238E27FC236}">
                    <a16:creationId xmlns:a16="http://schemas.microsoft.com/office/drawing/2014/main" id="{0519724F-A222-3E7F-625E-A0607856A5B2}"/>
                  </a:ext>
                </a:extLst>
              </p:cNvPr>
              <p:cNvSpPr/>
              <p:nvPr/>
            </p:nvSpPr>
            <p:spPr>
              <a:xfrm>
                <a:off x="810024" y="6094784"/>
                <a:ext cx="2255777" cy="604094"/>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五島中央病院</a:t>
                </a:r>
                <a:endParaRPr kumimoji="0" lang="en-US" altLang="ja-JP"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附属奈留医療センター</a:t>
                </a:r>
                <a:endParaRPr kumimoji="0" lang="en-US" altLang="ja-JP"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sp>
            <p:nvSpPr>
              <p:cNvPr id="107" name="正方形/長方形 106">
                <a:extLst>
                  <a:ext uri="{FF2B5EF4-FFF2-40B4-BE49-F238E27FC236}">
                    <a16:creationId xmlns:a16="http://schemas.microsoft.com/office/drawing/2014/main" id="{3368561A-6BF2-23B6-DE84-6B449EF344D7}"/>
                  </a:ext>
                </a:extLst>
              </p:cNvPr>
              <p:cNvSpPr/>
              <p:nvPr/>
            </p:nvSpPr>
            <p:spPr>
              <a:xfrm>
                <a:off x="3389013" y="6271009"/>
                <a:ext cx="2451275" cy="604094"/>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上五島病院</a:t>
                </a:r>
                <a:endParaRPr kumimoji="0" lang="en-US" altLang="ja-JP"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附属奈良尾医療センター</a:t>
                </a:r>
                <a:endParaRPr kumimoji="0" lang="en-US" altLang="ja-JP"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sp>
            <p:nvSpPr>
              <p:cNvPr id="108" name="正方形/長方形 107">
                <a:extLst>
                  <a:ext uri="{FF2B5EF4-FFF2-40B4-BE49-F238E27FC236}">
                    <a16:creationId xmlns:a16="http://schemas.microsoft.com/office/drawing/2014/main" id="{379B48B5-CDCA-BD7B-1674-43876A6E9B7F}"/>
                  </a:ext>
                </a:extLst>
              </p:cNvPr>
              <p:cNvSpPr/>
              <p:nvPr/>
            </p:nvSpPr>
            <p:spPr>
              <a:xfrm>
                <a:off x="3922709" y="5411988"/>
                <a:ext cx="2255776" cy="604094"/>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上五島病院</a:t>
                </a:r>
                <a:endParaRPr kumimoji="0" lang="en-US" altLang="ja-JP"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附属有川医療センター</a:t>
                </a:r>
                <a:endParaRPr kumimoji="0" lang="en-US" altLang="ja-JP" sz="9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sp>
            <p:nvSpPr>
              <p:cNvPr id="109" name="正方形/長方形 108">
                <a:extLst>
                  <a:ext uri="{FF2B5EF4-FFF2-40B4-BE49-F238E27FC236}">
                    <a16:creationId xmlns:a16="http://schemas.microsoft.com/office/drawing/2014/main" id="{48D12185-448C-4F8C-2AE4-42A30A1F36BF}"/>
                  </a:ext>
                </a:extLst>
              </p:cNvPr>
              <p:cNvSpPr/>
              <p:nvPr/>
            </p:nvSpPr>
            <p:spPr>
              <a:xfrm>
                <a:off x="2508322" y="4951733"/>
                <a:ext cx="1591460" cy="453042"/>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上五島病院</a:t>
                </a:r>
                <a:endParaRPr kumimoji="0" lang="en-US" altLang="ja-JP"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sp>
            <p:nvSpPr>
              <p:cNvPr id="110" name="正方形/長方形 109">
                <a:extLst>
                  <a:ext uri="{FF2B5EF4-FFF2-40B4-BE49-F238E27FC236}">
                    <a16:creationId xmlns:a16="http://schemas.microsoft.com/office/drawing/2014/main" id="{DA81D707-1D25-4080-5F81-E198A8AF8715}"/>
                  </a:ext>
                </a:extLst>
              </p:cNvPr>
              <p:cNvSpPr/>
              <p:nvPr/>
            </p:nvSpPr>
            <p:spPr>
              <a:xfrm>
                <a:off x="1004789" y="559644"/>
                <a:ext cx="1487032" cy="42787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6" normalizeH="0" baseline="0" noProof="0" dirty="0">
                    <a:ln w="11430"/>
                    <a:solidFill>
                      <a:srgbClr val="5ECCF3"/>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上対馬病院</a:t>
                </a:r>
                <a:endParaRPr kumimoji="0" lang="en-US" altLang="ja-JP" sz="1100" b="1" i="0" u="none" strike="noStrike" kern="0" cap="none" spc="36" normalizeH="0" baseline="0" noProof="0" dirty="0">
                  <a:ln w="11430"/>
                  <a:solidFill>
                    <a:srgbClr val="5ECCF3"/>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sp>
            <p:nvSpPr>
              <p:cNvPr id="111" name="正方形/長方形 110">
                <a:extLst>
                  <a:ext uri="{FF2B5EF4-FFF2-40B4-BE49-F238E27FC236}">
                    <a16:creationId xmlns:a16="http://schemas.microsoft.com/office/drawing/2014/main" id="{4907ACA3-822D-9843-C177-AC512C36248B}"/>
                  </a:ext>
                </a:extLst>
              </p:cNvPr>
              <p:cNvSpPr/>
              <p:nvPr/>
            </p:nvSpPr>
            <p:spPr>
              <a:xfrm>
                <a:off x="3873036" y="1945857"/>
                <a:ext cx="1333318" cy="453042"/>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壱岐病院</a:t>
                </a:r>
                <a:endParaRPr kumimoji="0" lang="en-US" altLang="ja-JP"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sp>
            <p:nvSpPr>
              <p:cNvPr id="112" name="正方形/長方形 111">
                <a:extLst>
                  <a:ext uri="{FF2B5EF4-FFF2-40B4-BE49-F238E27FC236}">
                    <a16:creationId xmlns:a16="http://schemas.microsoft.com/office/drawing/2014/main" id="{6D91EEC0-4BF9-30D0-954E-E4F741627A1D}"/>
                  </a:ext>
                </a:extLst>
              </p:cNvPr>
              <p:cNvSpPr/>
              <p:nvPr/>
            </p:nvSpPr>
            <p:spPr>
              <a:xfrm>
                <a:off x="971348" y="4387984"/>
                <a:ext cx="1333318" cy="453042"/>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対馬病院</a:t>
                </a:r>
                <a:endParaRPr kumimoji="0" lang="en-US" altLang="ja-JP" sz="1200" b="1" i="0" u="none" strike="noStrike" kern="0" cap="none" spc="36" normalizeH="0" baseline="0" noProof="0" dirty="0">
                  <a:ln w="11430"/>
                  <a:solidFill>
                    <a:srgbClr val="4E67C8">
                      <a:lumMod val="75000"/>
                    </a:srgbClr>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sp>
            <p:nvSpPr>
              <p:cNvPr id="99" name="正方形/長方形 98">
                <a:extLst>
                  <a:ext uri="{FF2B5EF4-FFF2-40B4-BE49-F238E27FC236}">
                    <a16:creationId xmlns:a16="http://schemas.microsoft.com/office/drawing/2014/main" id="{78B6FD4D-4B96-7E96-2BED-577D8F4D282D}"/>
                  </a:ext>
                </a:extLst>
              </p:cNvPr>
              <p:cNvSpPr/>
              <p:nvPr/>
            </p:nvSpPr>
            <p:spPr>
              <a:xfrm>
                <a:off x="5434821" y="7792309"/>
                <a:ext cx="1868300" cy="65439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872009" rtl="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rPr>
                  <a:t>長 崎 県</a:t>
                </a:r>
                <a:endParaRPr kumimoji="0" lang="zh-TW" altLang="en-US" sz="2000" b="1" i="0" u="none" strike="noStrike" kern="0" cap="none" spc="36" normalizeH="0" baseline="0" noProof="0" dirty="0">
                  <a:ln w="11430"/>
                  <a:solidFill>
                    <a:prstClr val="black"/>
                  </a:solidFill>
                  <a:effectLst>
                    <a:outerShdw blurRad="76200" dist="50800" dir="5400000" algn="tl" rotWithShape="0">
                      <a:srgbClr val="000000">
                        <a:alpha val="65000"/>
                      </a:srgbClr>
                    </a:outerShdw>
                  </a:effectLst>
                  <a:uLnTx/>
                  <a:uFillTx/>
                  <a:latin typeface="メイリオ" pitchFamily="50" charset="-128"/>
                  <a:ea typeface="メイリオ" pitchFamily="50" charset="-128"/>
                  <a:cs typeface="メイリオ" pitchFamily="50" charset="-128"/>
                </a:endParaRPr>
              </a:p>
            </p:txBody>
          </p:sp>
        </p:grpSp>
      </p:grpSp>
      <p:sp>
        <p:nvSpPr>
          <p:cNvPr id="85" name="円/楕円 84">
            <a:extLst>
              <a:ext uri="{FF2B5EF4-FFF2-40B4-BE49-F238E27FC236}">
                <a16:creationId xmlns:a16="http://schemas.microsoft.com/office/drawing/2014/main" id="{CE48E3C0-4811-2C41-67AD-42E893958BF3}"/>
              </a:ext>
            </a:extLst>
          </p:cNvPr>
          <p:cNvSpPr/>
          <p:nvPr/>
        </p:nvSpPr>
        <p:spPr>
          <a:xfrm>
            <a:off x="1960563" y="5689600"/>
            <a:ext cx="95250" cy="8096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6" name="円/楕円 85">
            <a:extLst>
              <a:ext uri="{FF2B5EF4-FFF2-40B4-BE49-F238E27FC236}">
                <a16:creationId xmlns:a16="http://schemas.microsoft.com/office/drawing/2014/main" id="{047E940D-B340-EAC2-1CF6-C46749D88613}"/>
              </a:ext>
            </a:extLst>
          </p:cNvPr>
          <p:cNvSpPr/>
          <p:nvPr/>
        </p:nvSpPr>
        <p:spPr>
          <a:xfrm>
            <a:off x="1643063" y="5922963"/>
            <a:ext cx="95250" cy="809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7" name="円/楕円 86">
            <a:extLst>
              <a:ext uri="{FF2B5EF4-FFF2-40B4-BE49-F238E27FC236}">
                <a16:creationId xmlns:a16="http://schemas.microsoft.com/office/drawing/2014/main" id="{68061668-2FFE-DC96-B2F4-B937F1A9EB9F}"/>
              </a:ext>
            </a:extLst>
          </p:cNvPr>
          <p:cNvSpPr/>
          <p:nvPr/>
        </p:nvSpPr>
        <p:spPr>
          <a:xfrm>
            <a:off x="2419350" y="4949825"/>
            <a:ext cx="96838" cy="8096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8" name="円/楕円 87">
            <a:extLst>
              <a:ext uri="{FF2B5EF4-FFF2-40B4-BE49-F238E27FC236}">
                <a16:creationId xmlns:a16="http://schemas.microsoft.com/office/drawing/2014/main" id="{7CAA2BC9-2603-C2F1-BAF1-75698DCC63A0}"/>
              </a:ext>
            </a:extLst>
          </p:cNvPr>
          <p:cNvSpPr/>
          <p:nvPr/>
        </p:nvSpPr>
        <p:spPr>
          <a:xfrm>
            <a:off x="2922588" y="4865688"/>
            <a:ext cx="95250" cy="809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9" name="円/楕円 88">
            <a:extLst>
              <a:ext uri="{FF2B5EF4-FFF2-40B4-BE49-F238E27FC236}">
                <a16:creationId xmlns:a16="http://schemas.microsoft.com/office/drawing/2014/main" id="{29B02FC8-A85D-613B-ED13-939268FBDC7A}"/>
              </a:ext>
            </a:extLst>
          </p:cNvPr>
          <p:cNvSpPr/>
          <p:nvPr/>
        </p:nvSpPr>
        <p:spPr>
          <a:xfrm>
            <a:off x="3105150" y="4310063"/>
            <a:ext cx="96838" cy="809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0" name="円/楕円 89">
            <a:extLst>
              <a:ext uri="{FF2B5EF4-FFF2-40B4-BE49-F238E27FC236}">
                <a16:creationId xmlns:a16="http://schemas.microsoft.com/office/drawing/2014/main" id="{C03085C1-4F72-0209-9C82-862448DCBE8D}"/>
              </a:ext>
            </a:extLst>
          </p:cNvPr>
          <p:cNvSpPr/>
          <p:nvPr/>
        </p:nvSpPr>
        <p:spPr>
          <a:xfrm>
            <a:off x="2914650" y="4241800"/>
            <a:ext cx="95250" cy="8096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1" name="円/楕円 90">
            <a:extLst>
              <a:ext uri="{FF2B5EF4-FFF2-40B4-BE49-F238E27FC236}">
                <a16:creationId xmlns:a16="http://schemas.microsoft.com/office/drawing/2014/main" id="{ED286D8A-FD3C-0AF6-7C41-80D4A78529A8}"/>
              </a:ext>
            </a:extLst>
          </p:cNvPr>
          <p:cNvSpPr/>
          <p:nvPr/>
        </p:nvSpPr>
        <p:spPr>
          <a:xfrm>
            <a:off x="2946400" y="2043113"/>
            <a:ext cx="95250" cy="809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2" name="円/楕円 91">
            <a:extLst>
              <a:ext uri="{FF2B5EF4-FFF2-40B4-BE49-F238E27FC236}">
                <a16:creationId xmlns:a16="http://schemas.microsoft.com/office/drawing/2014/main" id="{C0355414-8349-744F-05BF-CFEAED45E83D}"/>
              </a:ext>
            </a:extLst>
          </p:cNvPr>
          <p:cNvSpPr/>
          <p:nvPr/>
        </p:nvSpPr>
        <p:spPr>
          <a:xfrm>
            <a:off x="1836738" y="1625600"/>
            <a:ext cx="95250" cy="8096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3" name="円/楕円 92">
            <a:extLst>
              <a:ext uri="{FF2B5EF4-FFF2-40B4-BE49-F238E27FC236}">
                <a16:creationId xmlns:a16="http://schemas.microsoft.com/office/drawing/2014/main" id="{40AFDFE9-6F25-A40B-CB71-AD271ECA70C6}"/>
              </a:ext>
            </a:extLst>
          </p:cNvPr>
          <p:cNvSpPr/>
          <p:nvPr/>
        </p:nvSpPr>
        <p:spPr>
          <a:xfrm>
            <a:off x="1155700" y="3684588"/>
            <a:ext cx="95250" cy="7937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4" name="円/楕円 93">
            <a:extLst>
              <a:ext uri="{FF2B5EF4-FFF2-40B4-BE49-F238E27FC236}">
                <a16:creationId xmlns:a16="http://schemas.microsoft.com/office/drawing/2014/main" id="{E73A2C21-E9CC-F33F-957A-100385E86ECB}"/>
              </a:ext>
            </a:extLst>
          </p:cNvPr>
          <p:cNvSpPr/>
          <p:nvPr/>
        </p:nvSpPr>
        <p:spPr>
          <a:xfrm>
            <a:off x="6637338" y="4813300"/>
            <a:ext cx="95250" cy="7937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5" name="円/楕円 94">
            <a:extLst>
              <a:ext uri="{FF2B5EF4-FFF2-40B4-BE49-F238E27FC236}">
                <a16:creationId xmlns:a16="http://schemas.microsoft.com/office/drawing/2014/main" id="{816EC530-E8B9-D089-9EDC-A095D6BC22D1}"/>
              </a:ext>
            </a:extLst>
          </p:cNvPr>
          <p:cNvSpPr/>
          <p:nvPr/>
        </p:nvSpPr>
        <p:spPr>
          <a:xfrm>
            <a:off x="8112125" y="5278438"/>
            <a:ext cx="95250" cy="809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231" name="Rectangle 2">
            <a:extLst>
              <a:ext uri="{FF2B5EF4-FFF2-40B4-BE49-F238E27FC236}">
                <a16:creationId xmlns:a16="http://schemas.microsoft.com/office/drawing/2014/main" id="{5B71F94D-ABF1-C6DE-AD61-5BA8948D2944}"/>
              </a:ext>
            </a:extLst>
          </p:cNvPr>
          <p:cNvSpPr>
            <a:spLocks noGrp="1" noChangeArrowheads="1"/>
          </p:cNvSpPr>
          <p:nvPr>
            <p:ph type="title"/>
          </p:nvPr>
        </p:nvSpPr>
        <p:spPr>
          <a:xfrm>
            <a:off x="279400" y="469900"/>
            <a:ext cx="4475163" cy="739775"/>
          </a:xfrm>
        </p:spPr>
        <p:txBody>
          <a:bodyPr/>
          <a:lstStyle/>
          <a:p>
            <a:pPr eaLnBrk="1" hangingPunct="1"/>
            <a:r>
              <a:rPr lang="ja-JP" altLang="en-US" sz="3200" b="1">
                <a:solidFill>
                  <a:srgbClr val="002060"/>
                </a:solidFill>
                <a:latin typeface="メイリオ" panose="020B0604030504040204" pitchFamily="50" charset="-128"/>
                <a:ea typeface="メイリオ" panose="020B0604030504040204" pitchFamily="50" charset="-128"/>
              </a:rPr>
              <a:t>長崎県病院企業団とは</a:t>
            </a:r>
            <a:endParaRPr lang="ja-JP" altLang="en-US" sz="4000" b="1">
              <a:solidFill>
                <a:srgbClr val="002060"/>
              </a:solidFill>
              <a:latin typeface="メイリオ" panose="020B0604030504040204" pitchFamily="50" charset="-128"/>
              <a:ea typeface="メイリオ" panose="020B0604030504040204" pitchFamily="50" charset="-128"/>
            </a:endParaRPr>
          </a:p>
        </p:txBody>
      </p:sp>
      <p:sp>
        <p:nvSpPr>
          <p:cNvPr id="97" name="コンテンツ プレースホルダー 2">
            <a:extLst>
              <a:ext uri="{FF2B5EF4-FFF2-40B4-BE49-F238E27FC236}">
                <a16:creationId xmlns:a16="http://schemas.microsoft.com/office/drawing/2014/main" id="{ABCD9E0B-E6C9-18E6-7CE7-69AD49115B01}"/>
              </a:ext>
            </a:extLst>
          </p:cNvPr>
          <p:cNvSpPr>
            <a:spLocks noGrp="1"/>
          </p:cNvSpPr>
          <p:nvPr>
            <p:ph idx="1"/>
          </p:nvPr>
        </p:nvSpPr>
        <p:spPr>
          <a:xfrm>
            <a:off x="4584700" y="685800"/>
            <a:ext cx="4559300" cy="808038"/>
          </a:xfrm>
          <a:solidFill>
            <a:schemeClr val="bg1">
              <a:lumMod val="95000"/>
            </a:schemeClr>
          </a:solidFill>
        </p:spPr>
        <p:txBody>
          <a:bodyPr/>
          <a:lstStyle/>
          <a:p>
            <a:pPr marL="0" indent="0">
              <a:buFont typeface="Wingdings" panose="05000000000000000000" pitchFamily="2" charset="2"/>
              <a:buNone/>
              <a:defRPr/>
            </a:pP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  企業団とは、地方公営企業（地方公営企業法の</a:t>
            </a:r>
            <a:endParaRPr lang="en-US" altLang="ja-JP" sz="1400"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Font typeface="Wingdings" panose="05000000000000000000" pitchFamily="2" charset="2"/>
              <a:buNone/>
              <a:defRPr/>
            </a:pP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  全部適用）の経営に関する事務を共同処理する</a:t>
            </a:r>
            <a:endParaRPr lang="en-US" altLang="ja-JP" sz="1400"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Font typeface="Wingdings" panose="05000000000000000000" pitchFamily="2" charset="2"/>
              <a:buNone/>
              <a:defRPr/>
            </a:pP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  一部事務組合</a:t>
            </a:r>
          </a:p>
        </p:txBody>
      </p:sp>
      <p:sp>
        <p:nvSpPr>
          <p:cNvPr id="98" name="コンテンツ プレースホルダー 2">
            <a:extLst>
              <a:ext uri="{FF2B5EF4-FFF2-40B4-BE49-F238E27FC236}">
                <a16:creationId xmlns:a16="http://schemas.microsoft.com/office/drawing/2014/main" id="{0040D9C8-976F-5912-53D9-14CFE94F3867}"/>
              </a:ext>
            </a:extLst>
          </p:cNvPr>
          <p:cNvSpPr txBox="1">
            <a:spLocks/>
          </p:cNvSpPr>
          <p:nvPr/>
        </p:nvSpPr>
        <p:spPr bwMode="auto">
          <a:xfrm>
            <a:off x="4584700" y="1562100"/>
            <a:ext cx="4559300" cy="768350"/>
          </a:xfrm>
          <a:prstGeom prst="rect">
            <a:avLst/>
          </a:prstGeom>
          <a:solidFill>
            <a:schemeClr val="bg1">
              <a:lumMod val="95000"/>
            </a:schemeClr>
          </a:solidFill>
          <a:ln>
            <a:noFill/>
          </a:ln>
          <a:effectLst/>
        </p:spPr>
        <p:txBody>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kumimoji="1"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ct val="0"/>
              </a:spcAft>
              <a:buClr>
                <a:srgbClr val="B4DCFA"/>
              </a:buClr>
              <a:buSzPct val="75000"/>
              <a:buFont typeface="Wingdings" panose="05000000000000000000" pitchFamily="2" charset="2"/>
              <a:buNone/>
              <a:tabLst/>
              <a:defRPr/>
            </a:pPr>
            <a:r>
              <a:rPr kumimoji="1" lang="ja-JP" altLang="en-US" sz="14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長崎県病院企業団は、各構成団体の議会の議決を</a:t>
            </a:r>
            <a:endParaRPr kumimoji="1" lang="en-US" altLang="ja-JP" sz="14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0" fontAlgn="base" latinLnBrk="0" hangingPunct="0">
              <a:lnSpc>
                <a:spcPct val="100000"/>
              </a:lnSpc>
              <a:spcBef>
                <a:spcPct val="20000"/>
              </a:spcBef>
              <a:spcAft>
                <a:spcPct val="0"/>
              </a:spcAft>
              <a:buClr>
                <a:srgbClr val="B4DCFA"/>
              </a:buClr>
              <a:buSzPct val="75000"/>
              <a:buFont typeface="Wingdings" panose="05000000000000000000" pitchFamily="2" charset="2"/>
              <a:buNone/>
              <a:tabLst/>
              <a:defRPr/>
            </a:pPr>
            <a:r>
              <a:rPr kumimoji="1" lang="ja-JP" altLang="en-US" sz="14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得て、構成団体の協議により「規約」を定め、</a:t>
            </a:r>
            <a:endParaRPr kumimoji="1" lang="en-US" altLang="ja-JP" sz="14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0" fontAlgn="base" latinLnBrk="0" hangingPunct="0">
              <a:lnSpc>
                <a:spcPct val="100000"/>
              </a:lnSpc>
              <a:spcBef>
                <a:spcPct val="20000"/>
              </a:spcBef>
              <a:spcAft>
                <a:spcPct val="0"/>
              </a:spcAft>
              <a:buClr>
                <a:srgbClr val="B4DCFA"/>
              </a:buClr>
              <a:buSzPct val="75000"/>
              <a:buFont typeface="Wingdings" panose="05000000000000000000" pitchFamily="2" charset="2"/>
              <a:buNone/>
              <a:tabLst/>
              <a:defRPr/>
            </a:pPr>
            <a:r>
              <a:rPr kumimoji="1" lang="ja-JP" altLang="en-US" sz="14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総務大臣の認可によって、平成２１年４月１日設立</a:t>
            </a:r>
          </a:p>
        </p:txBody>
      </p:sp>
      <p:sp>
        <p:nvSpPr>
          <p:cNvPr id="2" name="フッター プレースホルダー 1">
            <a:extLst>
              <a:ext uri="{FF2B5EF4-FFF2-40B4-BE49-F238E27FC236}">
                <a16:creationId xmlns:a16="http://schemas.microsoft.com/office/drawing/2014/main" id="{E1CF37B0-F644-AE05-EA73-721105F90ECE}"/>
              </a:ext>
            </a:extLst>
          </p:cNvPr>
          <p:cNvSpPr>
            <a:spLocks noGrp="1"/>
          </p:cNvSpPr>
          <p:nvPr>
            <p:ph type="ftr" sz="quarter" idx="10"/>
          </p:nvPr>
        </p:nvSpPr>
        <p:spPr/>
        <p:txBody>
          <a:bodyPr/>
          <a:lstStyle/>
          <a:p>
            <a:pPr>
              <a:defRPr/>
            </a:pPr>
            <a:r>
              <a:rPr lang="zh-TW" altLang="en-US"/>
              <a:t>長崎県病院企業団本部</a:t>
            </a:r>
            <a:endParaRPr lang="en-US" altLang="ja-JP"/>
          </a:p>
        </p:txBody>
      </p:sp>
      <p:pic>
        <p:nvPicPr>
          <p:cNvPr id="3" name="２">
            <a:hlinkClick r:id="" action="ppaction://media"/>
            <a:extLst>
              <a:ext uri="{FF2B5EF4-FFF2-40B4-BE49-F238E27FC236}">
                <a16:creationId xmlns:a16="http://schemas.microsoft.com/office/drawing/2014/main" id="{605ACB7F-6682-6C40-8DBF-8E285327BFC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0919" y="90487"/>
            <a:ext cx="487362" cy="4873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28000"/>
    </mc:Choice>
    <mc:Fallback xmlns="">
      <p:transition spd="slow" advClick="0"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67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89FAD6AF-7C0D-FFFA-F9F7-64629CA1F6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79094" y="4880196"/>
            <a:ext cx="2487168" cy="1865376"/>
          </a:xfrm>
          <a:prstGeom prst="rect">
            <a:avLst/>
          </a:prstGeom>
        </p:spPr>
      </p:pic>
      <p:sp>
        <p:nvSpPr>
          <p:cNvPr id="4" name="テキスト ボックス 3">
            <a:extLst>
              <a:ext uri="{FF2B5EF4-FFF2-40B4-BE49-F238E27FC236}">
                <a16:creationId xmlns:a16="http://schemas.microsoft.com/office/drawing/2014/main" id="{9003116B-1444-AF2C-9546-350655E0F1DB}"/>
              </a:ext>
            </a:extLst>
          </p:cNvPr>
          <p:cNvSpPr txBox="1"/>
          <p:nvPr/>
        </p:nvSpPr>
        <p:spPr>
          <a:xfrm>
            <a:off x="712022" y="329732"/>
            <a:ext cx="4787630" cy="5079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kumimoji="1" lang="ja-JP" altLang="en-US" sz="2701" dirty="0">
                <a:solidFill>
                  <a:schemeClr val="tx1"/>
                </a:solidFill>
                <a:latin typeface="HG丸ｺﾞｼｯｸM-PRO" panose="020F0600000000000000" pitchFamily="50" charset="-128"/>
                <a:ea typeface="HG丸ｺﾞｼｯｸM-PRO" panose="020F0600000000000000" pitchFamily="50" charset="-128"/>
              </a:rPr>
              <a:t>五島中央病院：看護師宿舎</a:t>
            </a:r>
          </a:p>
        </p:txBody>
      </p:sp>
      <p:pic>
        <p:nvPicPr>
          <p:cNvPr id="5" name="図 4">
            <a:extLst>
              <a:ext uri="{FF2B5EF4-FFF2-40B4-BE49-F238E27FC236}">
                <a16:creationId xmlns:a16="http://schemas.microsoft.com/office/drawing/2014/main" id="{9158EB3D-F8C2-88C5-A598-D869BA5618FD}"/>
              </a:ext>
            </a:extLst>
          </p:cNvPr>
          <p:cNvPicPr>
            <a:picLocks noChangeAspect="1"/>
          </p:cNvPicPr>
          <p:nvPr/>
        </p:nvPicPr>
        <p:blipFill rotWithShape="1">
          <a:blip r:embed="rId6">
            <a:extLst>
              <a:ext uri="{28A0092B-C50C-407E-A947-70E740481C1C}">
                <a14:useLocalDpi xmlns:a14="http://schemas.microsoft.com/office/drawing/2010/main" val="0"/>
              </a:ext>
            </a:extLst>
          </a:blip>
          <a:srcRect l="30077" r="9538"/>
          <a:stretch/>
        </p:blipFill>
        <p:spPr>
          <a:xfrm rot="5400000">
            <a:off x="7038049" y="46783"/>
            <a:ext cx="1501876" cy="1865376"/>
          </a:xfrm>
          <a:prstGeom prst="rect">
            <a:avLst/>
          </a:prstGeom>
        </p:spPr>
      </p:pic>
      <p:pic>
        <p:nvPicPr>
          <p:cNvPr id="6" name="図 5">
            <a:extLst>
              <a:ext uri="{FF2B5EF4-FFF2-40B4-BE49-F238E27FC236}">
                <a16:creationId xmlns:a16="http://schemas.microsoft.com/office/drawing/2014/main" id="{15C28961-8C41-F942-AD5C-B2813ED3114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24804" y="1074264"/>
            <a:ext cx="2798064" cy="2098548"/>
          </a:xfrm>
          <a:prstGeom prst="rect">
            <a:avLst/>
          </a:prstGeom>
        </p:spPr>
      </p:pic>
      <p:pic>
        <p:nvPicPr>
          <p:cNvPr id="7" name="図 6">
            <a:extLst>
              <a:ext uri="{FF2B5EF4-FFF2-40B4-BE49-F238E27FC236}">
                <a16:creationId xmlns:a16="http://schemas.microsoft.com/office/drawing/2014/main" id="{36AD5503-EE9F-BB65-7381-51E41749BA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3478" y="1074264"/>
            <a:ext cx="2798064" cy="2098548"/>
          </a:xfrm>
          <a:prstGeom prst="rect">
            <a:avLst/>
          </a:prstGeom>
        </p:spPr>
      </p:pic>
      <p:pic>
        <p:nvPicPr>
          <p:cNvPr id="8" name="図 7">
            <a:extLst>
              <a:ext uri="{FF2B5EF4-FFF2-40B4-BE49-F238E27FC236}">
                <a16:creationId xmlns:a16="http://schemas.microsoft.com/office/drawing/2014/main" id="{D797C991-51EB-03E3-2260-81CC9853D9D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1085" y="3230190"/>
            <a:ext cx="2487168" cy="1865376"/>
          </a:xfrm>
          <a:prstGeom prst="rect">
            <a:avLst/>
          </a:prstGeom>
        </p:spPr>
      </p:pic>
      <p:pic>
        <p:nvPicPr>
          <p:cNvPr id="10" name="図 9">
            <a:extLst>
              <a:ext uri="{FF2B5EF4-FFF2-40B4-BE49-F238E27FC236}">
                <a16:creationId xmlns:a16="http://schemas.microsoft.com/office/drawing/2014/main" id="{70B5354B-0842-0AB0-8BFD-DACD24A6963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5400000">
            <a:off x="4680027" y="3607529"/>
            <a:ext cx="2487168" cy="1865376"/>
          </a:xfrm>
          <a:prstGeom prst="rect">
            <a:avLst/>
          </a:prstGeom>
        </p:spPr>
      </p:pic>
      <p:pic>
        <p:nvPicPr>
          <p:cNvPr id="11" name="図 10">
            <a:extLst>
              <a:ext uri="{FF2B5EF4-FFF2-40B4-BE49-F238E27FC236}">
                <a16:creationId xmlns:a16="http://schemas.microsoft.com/office/drawing/2014/main" id="{3F17F137-CD6C-8303-00F4-A795B25D8BD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5400000">
            <a:off x="6685234" y="4619587"/>
            <a:ext cx="2487168" cy="1865376"/>
          </a:xfrm>
          <a:prstGeom prst="rect">
            <a:avLst/>
          </a:prstGeom>
        </p:spPr>
      </p:pic>
      <p:pic>
        <p:nvPicPr>
          <p:cNvPr id="12" name="図 11">
            <a:extLst>
              <a:ext uri="{FF2B5EF4-FFF2-40B4-BE49-F238E27FC236}">
                <a16:creationId xmlns:a16="http://schemas.microsoft.com/office/drawing/2014/main" id="{4E7675F7-2320-D621-C76E-458C86BCC30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6685234" y="2086862"/>
            <a:ext cx="2487168" cy="1865376"/>
          </a:xfrm>
          <a:prstGeom prst="rect">
            <a:avLst/>
          </a:prstGeom>
        </p:spPr>
      </p:pic>
      <p:sp>
        <p:nvSpPr>
          <p:cNvPr id="2" name="フッター プレースホルダー 1">
            <a:extLst>
              <a:ext uri="{FF2B5EF4-FFF2-40B4-BE49-F238E27FC236}">
                <a16:creationId xmlns:a16="http://schemas.microsoft.com/office/drawing/2014/main" id="{8A7FF037-EA98-AD83-3D01-4ECE9974D4FF}"/>
              </a:ext>
            </a:extLst>
          </p:cNvPr>
          <p:cNvSpPr>
            <a:spLocks noGrp="1"/>
          </p:cNvSpPr>
          <p:nvPr>
            <p:ph type="ftr" sz="quarter" idx="11"/>
          </p:nvPr>
        </p:nvSpPr>
        <p:spPr>
          <a:xfrm>
            <a:off x="4475811" y="6492875"/>
            <a:ext cx="2895600" cy="365125"/>
          </a:xfrm>
        </p:spPr>
        <p:txBody>
          <a:bodyPr/>
          <a:lstStyle/>
          <a:p>
            <a:r>
              <a:rPr kumimoji="1" lang="zh-TW" altLang="en-US" dirty="0"/>
              <a:t>長崎県病院企業団本部</a:t>
            </a:r>
            <a:endParaRPr kumimoji="1" lang="ja-JP" altLang="en-US" dirty="0"/>
          </a:p>
        </p:txBody>
      </p:sp>
      <p:pic>
        <p:nvPicPr>
          <p:cNvPr id="13" name="２１">
            <a:hlinkClick r:id="" action="ppaction://media"/>
            <a:extLst>
              <a:ext uri="{FF2B5EF4-FFF2-40B4-BE49-F238E27FC236}">
                <a16:creationId xmlns:a16="http://schemas.microsoft.com/office/drawing/2014/main" id="{10E0DB34-5A31-5C85-DBF6-2E3B0BF6C01E}"/>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8656638" y="0"/>
            <a:ext cx="487362" cy="487363"/>
          </a:xfrm>
          <a:prstGeom prst="rect">
            <a:avLst/>
          </a:prstGeom>
        </p:spPr>
      </p:pic>
    </p:spTree>
    <p:extLst>
      <p:ext uri="{BB962C8B-B14F-4D97-AF65-F5344CB8AC3E}">
        <p14:creationId xmlns:p14="http://schemas.microsoft.com/office/powerpoint/2010/main" val="2384629980"/>
      </p:ext>
    </p:extLst>
  </p:cSld>
  <p:clrMapOvr>
    <a:masterClrMapping/>
  </p:clrMapOvr>
  <mc:AlternateContent xmlns:mc="http://schemas.openxmlformats.org/markup-compatibility/2006" xmlns:p14="http://schemas.microsoft.com/office/powerpoint/2010/main">
    <mc:Choice Requires="p14">
      <p:transition spd="slow" p14:dur="2000" advClick="0" advTm="16000"/>
    </mc:Choice>
    <mc:Fallback xmlns="">
      <p:transition spd="slow" advClick="0" advTm="1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549"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a:extLst>
              <a:ext uri="{FF2B5EF4-FFF2-40B4-BE49-F238E27FC236}">
                <a16:creationId xmlns:a16="http://schemas.microsoft.com/office/drawing/2014/main" id="{20E44803-8847-44A2-A133-9CE85AAB9BEE}"/>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324613" y="1417383"/>
            <a:ext cx="2890016" cy="1926196"/>
          </a:xfrm>
        </p:spPr>
      </p:pic>
      <p:sp>
        <p:nvSpPr>
          <p:cNvPr id="4" name="正方形/長方形 3">
            <a:extLst>
              <a:ext uri="{FF2B5EF4-FFF2-40B4-BE49-F238E27FC236}">
                <a16:creationId xmlns:a16="http://schemas.microsoft.com/office/drawing/2014/main" id="{4FACC9A9-D28A-4EAC-B5BE-6CA97E158DEC}"/>
              </a:ext>
            </a:extLst>
          </p:cNvPr>
          <p:cNvSpPr/>
          <p:nvPr/>
        </p:nvSpPr>
        <p:spPr>
          <a:xfrm>
            <a:off x="324612" y="500438"/>
            <a:ext cx="4525683" cy="644245"/>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rPr>
              <a:t>上五島病院：看護師宿舎</a:t>
            </a:r>
          </a:p>
        </p:txBody>
      </p:sp>
      <p:pic>
        <p:nvPicPr>
          <p:cNvPr id="8" name="図 7">
            <a:extLst>
              <a:ext uri="{FF2B5EF4-FFF2-40B4-BE49-F238E27FC236}">
                <a16:creationId xmlns:a16="http://schemas.microsoft.com/office/drawing/2014/main" id="{E801FD72-77CC-4E92-821C-EA06E3C39AB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3746" y="1453240"/>
            <a:ext cx="2782799" cy="1854736"/>
          </a:xfrm>
          <a:prstGeom prst="rect">
            <a:avLst/>
          </a:prstGeom>
        </p:spPr>
      </p:pic>
      <p:pic>
        <p:nvPicPr>
          <p:cNvPr id="10" name="図 9">
            <a:extLst>
              <a:ext uri="{FF2B5EF4-FFF2-40B4-BE49-F238E27FC236}">
                <a16:creationId xmlns:a16="http://schemas.microsoft.com/office/drawing/2014/main" id="{DDEE7372-B48D-4311-8BED-3FF0869F49A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0722" y="3960693"/>
            <a:ext cx="3017798" cy="2011363"/>
          </a:xfrm>
          <a:prstGeom prst="rect">
            <a:avLst/>
          </a:prstGeom>
        </p:spPr>
      </p:pic>
      <p:pic>
        <p:nvPicPr>
          <p:cNvPr id="12" name="図 11">
            <a:extLst>
              <a:ext uri="{FF2B5EF4-FFF2-40B4-BE49-F238E27FC236}">
                <a16:creationId xmlns:a16="http://schemas.microsoft.com/office/drawing/2014/main" id="{2DD8E3C2-240F-4DF1-AD2F-BBE7A2FD438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74914" y="3718096"/>
            <a:ext cx="1828802" cy="2743889"/>
          </a:xfrm>
          <a:prstGeom prst="rect">
            <a:avLst/>
          </a:prstGeom>
        </p:spPr>
      </p:pic>
      <p:pic>
        <p:nvPicPr>
          <p:cNvPr id="14" name="図 13">
            <a:extLst>
              <a:ext uri="{FF2B5EF4-FFF2-40B4-BE49-F238E27FC236}">
                <a16:creationId xmlns:a16="http://schemas.microsoft.com/office/drawing/2014/main" id="{460C7687-9103-4F3B-AC04-7E7EE76768D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25305" y="3718096"/>
            <a:ext cx="1828802" cy="2743889"/>
          </a:xfrm>
          <a:prstGeom prst="rect">
            <a:avLst/>
          </a:prstGeom>
        </p:spPr>
      </p:pic>
      <p:pic>
        <p:nvPicPr>
          <p:cNvPr id="16" name="図 15">
            <a:extLst>
              <a:ext uri="{FF2B5EF4-FFF2-40B4-BE49-F238E27FC236}">
                <a16:creationId xmlns:a16="http://schemas.microsoft.com/office/drawing/2014/main" id="{A647C9D7-8BDF-4F94-8738-D7FB6DB17BD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56113" y="3718096"/>
            <a:ext cx="1828801" cy="2743889"/>
          </a:xfrm>
          <a:prstGeom prst="rect">
            <a:avLst/>
          </a:prstGeom>
        </p:spPr>
      </p:pic>
      <p:pic>
        <p:nvPicPr>
          <p:cNvPr id="18" name="図 17">
            <a:extLst>
              <a:ext uri="{FF2B5EF4-FFF2-40B4-BE49-F238E27FC236}">
                <a16:creationId xmlns:a16="http://schemas.microsoft.com/office/drawing/2014/main" id="{354F6AB9-124B-4296-BC26-702B163B22F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14510" y="1453113"/>
            <a:ext cx="2782799" cy="1854735"/>
          </a:xfrm>
          <a:prstGeom prst="rect">
            <a:avLst/>
          </a:prstGeom>
        </p:spPr>
      </p:pic>
      <p:sp>
        <p:nvSpPr>
          <p:cNvPr id="2" name="フッター プレースホルダー 1">
            <a:extLst>
              <a:ext uri="{FF2B5EF4-FFF2-40B4-BE49-F238E27FC236}">
                <a16:creationId xmlns:a16="http://schemas.microsoft.com/office/drawing/2014/main" id="{B415C8DA-D398-6D9A-4460-E52B5ECF21ED}"/>
              </a:ext>
            </a:extLst>
          </p:cNvPr>
          <p:cNvSpPr>
            <a:spLocks noGrp="1"/>
          </p:cNvSpPr>
          <p:nvPr>
            <p:ph type="ftr" sz="quarter" idx="11"/>
          </p:nvPr>
        </p:nvSpPr>
        <p:spPr>
          <a:xfrm>
            <a:off x="3124200" y="6506980"/>
            <a:ext cx="2895600" cy="365125"/>
          </a:xfrm>
        </p:spPr>
        <p:txBody>
          <a:bodyPr/>
          <a:lstStyle/>
          <a:p>
            <a:r>
              <a:rPr kumimoji="1" lang="zh-TW" altLang="en-US" dirty="0"/>
              <a:t>長崎県病院企業団本部</a:t>
            </a:r>
            <a:endParaRPr kumimoji="1" lang="ja-JP" altLang="en-US" dirty="0"/>
          </a:p>
        </p:txBody>
      </p:sp>
      <p:pic>
        <p:nvPicPr>
          <p:cNvPr id="3" name="２２">
            <a:hlinkClick r:id="" action="ppaction://media"/>
            <a:extLst>
              <a:ext uri="{FF2B5EF4-FFF2-40B4-BE49-F238E27FC236}">
                <a16:creationId xmlns:a16="http://schemas.microsoft.com/office/drawing/2014/main" id="{5AE7478A-4554-CA80-CD91-48BF4A6A93AB}"/>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8656637" y="-195"/>
            <a:ext cx="487363" cy="487363"/>
          </a:xfrm>
          <a:prstGeom prst="rect">
            <a:avLst/>
          </a:prstGeom>
        </p:spPr>
      </p:pic>
    </p:spTree>
    <p:extLst>
      <p:ext uri="{BB962C8B-B14F-4D97-AF65-F5344CB8AC3E}">
        <p14:creationId xmlns:p14="http://schemas.microsoft.com/office/powerpoint/2010/main" val="2471916147"/>
      </p:ext>
    </p:extLst>
  </p:cSld>
  <p:clrMapOvr>
    <a:masterClrMapping/>
  </p:clrMapOvr>
  <mc:AlternateContent xmlns:mc="http://schemas.openxmlformats.org/markup-compatibility/2006" xmlns:p14="http://schemas.microsoft.com/office/powerpoint/2010/main">
    <mc:Choice Requires="p14">
      <p:transition spd="slow" p14:dur="2000" advClick="0" advTm="9000"/>
    </mc:Choice>
    <mc:Fallback xmlns="">
      <p:transition spd="slow" advClick="0" advTm="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3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09CF40B-DA7D-3F6B-C6DA-04103ECBB42C}"/>
              </a:ext>
            </a:extLst>
          </p:cNvPr>
          <p:cNvPicPr>
            <a:picLocks noChangeAspect="1"/>
          </p:cNvPicPr>
          <p:nvPr/>
        </p:nvPicPr>
        <p:blipFill rotWithShape="1">
          <a:blip r:embed="rId5"/>
          <a:srcRect l="54136" t="11490" r="9237" b="23044"/>
          <a:stretch/>
        </p:blipFill>
        <p:spPr>
          <a:xfrm>
            <a:off x="179380" y="1212418"/>
            <a:ext cx="8964620" cy="4916176"/>
          </a:xfrm>
          <a:prstGeom prst="rect">
            <a:avLst/>
          </a:prstGeom>
        </p:spPr>
      </p:pic>
      <p:sp>
        <p:nvSpPr>
          <p:cNvPr id="4" name="テキスト ボックス 3">
            <a:extLst>
              <a:ext uri="{FF2B5EF4-FFF2-40B4-BE49-F238E27FC236}">
                <a16:creationId xmlns:a16="http://schemas.microsoft.com/office/drawing/2014/main" id="{CB5A86ED-60A5-8DAD-53D6-55B0E25FA54A}"/>
              </a:ext>
            </a:extLst>
          </p:cNvPr>
          <p:cNvSpPr txBox="1"/>
          <p:nvPr/>
        </p:nvSpPr>
        <p:spPr>
          <a:xfrm>
            <a:off x="513668" y="461442"/>
            <a:ext cx="3634261"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t">
            <a:spAutoFit/>
          </a:bodyPr>
          <a:lstStyle/>
          <a:p>
            <a:pPr algn="ctr"/>
            <a:r>
              <a:rPr kumimoji="1" lang="ja-JP" altLang="en-US" sz="2800" dirty="0">
                <a:solidFill>
                  <a:schemeClr val="tx1"/>
                </a:solidFill>
                <a:latin typeface="HG丸ｺﾞｼｯｸM-PRO" panose="020F0600000000000000" pitchFamily="50" charset="-128"/>
                <a:ea typeface="HG丸ｺﾞｼｯｸM-PRO" panose="020F0600000000000000" pitchFamily="50" charset="-128"/>
              </a:rPr>
              <a:t>対馬病院：職員宿舎</a:t>
            </a:r>
          </a:p>
        </p:txBody>
      </p:sp>
      <p:sp>
        <p:nvSpPr>
          <p:cNvPr id="2" name="フッター プレースホルダー 1">
            <a:extLst>
              <a:ext uri="{FF2B5EF4-FFF2-40B4-BE49-F238E27FC236}">
                <a16:creationId xmlns:a16="http://schemas.microsoft.com/office/drawing/2014/main" id="{0B25200C-FC1D-64E7-49EF-A4271F90F841}"/>
              </a:ext>
            </a:extLst>
          </p:cNvPr>
          <p:cNvSpPr>
            <a:spLocks noGrp="1"/>
          </p:cNvSpPr>
          <p:nvPr>
            <p:ph type="ftr" sz="quarter" idx="11"/>
          </p:nvPr>
        </p:nvSpPr>
        <p:spPr/>
        <p:txBody>
          <a:bodyPr/>
          <a:lstStyle/>
          <a:p>
            <a:r>
              <a:rPr kumimoji="1" lang="zh-TW" altLang="en-US"/>
              <a:t>長崎県病院企業団本部</a:t>
            </a:r>
            <a:endParaRPr kumimoji="1" lang="ja-JP" altLang="en-US"/>
          </a:p>
        </p:txBody>
      </p:sp>
      <p:pic>
        <p:nvPicPr>
          <p:cNvPr id="5" name="２３">
            <a:hlinkClick r:id="" action="ppaction://media"/>
            <a:extLst>
              <a:ext uri="{FF2B5EF4-FFF2-40B4-BE49-F238E27FC236}">
                <a16:creationId xmlns:a16="http://schemas.microsoft.com/office/drawing/2014/main" id="{3D6DA65A-6130-E98A-622D-D7FE2D2A1B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56638" y="0"/>
            <a:ext cx="487362" cy="487363"/>
          </a:xfrm>
          <a:prstGeom prst="rect">
            <a:avLst/>
          </a:prstGeom>
        </p:spPr>
      </p:pic>
    </p:spTree>
    <p:extLst>
      <p:ext uri="{BB962C8B-B14F-4D97-AF65-F5344CB8AC3E}">
        <p14:creationId xmlns:p14="http://schemas.microsoft.com/office/powerpoint/2010/main" val="152530809"/>
      </p:ext>
    </p:extLst>
  </p:cSld>
  <p:clrMapOvr>
    <a:masterClrMapping/>
  </p:clrMapOvr>
  <mc:AlternateContent xmlns:mc="http://schemas.openxmlformats.org/markup-compatibility/2006" xmlns:p14="http://schemas.microsoft.com/office/powerpoint/2010/main">
    <mc:Choice Requires="p14">
      <p:transition spd="slow" p14:dur="2000" advClick="0" advTm="14000"/>
    </mc:Choice>
    <mc:Fallback xmlns="">
      <p:transition spd="slow" advClick="0" advTm="1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4B13719-5B20-571F-90A8-5DCD336D2AAF}"/>
              </a:ext>
            </a:extLst>
          </p:cNvPr>
          <p:cNvPicPr>
            <a:picLocks noChangeAspect="1"/>
          </p:cNvPicPr>
          <p:nvPr/>
        </p:nvPicPr>
        <p:blipFill rotWithShape="1">
          <a:blip r:embed="rId5"/>
          <a:srcRect l="50591" t="13416" r="6283" b="9565"/>
          <a:stretch/>
        </p:blipFill>
        <p:spPr>
          <a:xfrm>
            <a:off x="88628" y="1215296"/>
            <a:ext cx="8964757" cy="4912226"/>
          </a:xfrm>
          <a:prstGeom prst="rect">
            <a:avLst/>
          </a:prstGeom>
        </p:spPr>
      </p:pic>
      <p:sp>
        <p:nvSpPr>
          <p:cNvPr id="5" name="テキスト ボックス 4">
            <a:extLst>
              <a:ext uri="{FF2B5EF4-FFF2-40B4-BE49-F238E27FC236}">
                <a16:creationId xmlns:a16="http://schemas.microsoft.com/office/drawing/2014/main" id="{AD7943D1-7B51-BB7A-8EAC-F527C72DDFCF}"/>
              </a:ext>
            </a:extLst>
          </p:cNvPr>
          <p:cNvSpPr txBox="1"/>
          <p:nvPr/>
        </p:nvSpPr>
        <p:spPr>
          <a:xfrm>
            <a:off x="501186" y="594501"/>
            <a:ext cx="3931666"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ja-JP" altLang="en-US" sz="2800" dirty="0">
                <a:solidFill>
                  <a:schemeClr val="tx1"/>
                </a:solidFill>
                <a:latin typeface="HG丸ｺﾞｼｯｸM-PRO" panose="020F0600000000000000" pitchFamily="50" charset="-128"/>
                <a:ea typeface="HG丸ｺﾞｼｯｸM-PRO" panose="020F0600000000000000" pitchFamily="50" charset="-128"/>
              </a:rPr>
              <a:t>対馬病院：高浜宿舎</a:t>
            </a:r>
          </a:p>
        </p:txBody>
      </p:sp>
      <p:sp>
        <p:nvSpPr>
          <p:cNvPr id="2" name="フッター プレースホルダー 1">
            <a:extLst>
              <a:ext uri="{FF2B5EF4-FFF2-40B4-BE49-F238E27FC236}">
                <a16:creationId xmlns:a16="http://schemas.microsoft.com/office/drawing/2014/main" id="{F1AF93E1-7888-6ABA-039A-15DC31DC9BDF}"/>
              </a:ext>
            </a:extLst>
          </p:cNvPr>
          <p:cNvSpPr>
            <a:spLocks noGrp="1"/>
          </p:cNvSpPr>
          <p:nvPr>
            <p:ph type="ftr" sz="quarter" idx="11"/>
          </p:nvPr>
        </p:nvSpPr>
        <p:spPr/>
        <p:txBody>
          <a:bodyPr/>
          <a:lstStyle/>
          <a:p>
            <a:r>
              <a:rPr kumimoji="1" lang="zh-TW" altLang="en-US"/>
              <a:t>長崎県病院企業団本部</a:t>
            </a:r>
            <a:endParaRPr kumimoji="1" lang="ja-JP" altLang="en-US"/>
          </a:p>
        </p:txBody>
      </p:sp>
      <p:pic>
        <p:nvPicPr>
          <p:cNvPr id="4" name="２４">
            <a:hlinkClick r:id="" action="ppaction://media"/>
            <a:extLst>
              <a:ext uri="{FF2B5EF4-FFF2-40B4-BE49-F238E27FC236}">
                <a16:creationId xmlns:a16="http://schemas.microsoft.com/office/drawing/2014/main" id="{543BE149-DFE1-6710-68F6-59B732D6511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56637" y="0"/>
            <a:ext cx="487363" cy="487362"/>
          </a:xfrm>
          <a:prstGeom prst="rect">
            <a:avLst/>
          </a:prstGeom>
        </p:spPr>
      </p:pic>
    </p:spTree>
    <p:extLst>
      <p:ext uri="{BB962C8B-B14F-4D97-AF65-F5344CB8AC3E}">
        <p14:creationId xmlns:p14="http://schemas.microsoft.com/office/powerpoint/2010/main" val="2029644760"/>
      </p:ext>
    </p:extLst>
  </p:cSld>
  <p:clrMapOvr>
    <a:masterClrMapping/>
  </p:clrMapOvr>
  <mc:AlternateContent xmlns:mc="http://schemas.openxmlformats.org/markup-compatibility/2006" xmlns:p14="http://schemas.microsoft.com/office/powerpoint/2010/main">
    <mc:Choice Requires="p14">
      <p:transition spd="slow" p14:dur="2000" advClick="0" advTm="15300"/>
    </mc:Choice>
    <mc:Fallback xmlns="">
      <p:transition spd="slow" advClick="0" advTm="15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27252E2-94CE-9450-FF8D-248C028D2517}"/>
              </a:ext>
            </a:extLst>
          </p:cNvPr>
          <p:cNvSpPr>
            <a:spLocks noGrp="1"/>
          </p:cNvSpPr>
          <p:nvPr>
            <p:ph type="title"/>
          </p:nvPr>
        </p:nvSpPr>
        <p:spPr>
          <a:xfrm>
            <a:off x="628650" y="228492"/>
            <a:ext cx="7886700" cy="1155449"/>
          </a:xfrm>
        </p:spPr>
        <p:txBody>
          <a:bodyPr>
            <a:normAutofit/>
          </a:bodyPr>
          <a:lstStyle/>
          <a:p>
            <a:pPr algn="ctr"/>
            <a:r>
              <a:rPr kumimoji="1" lang="ja-JP" altLang="en-US" sz="3600" b="1" i="0" u="none" strike="noStrike" kern="1200" cap="none" spc="0" normalizeH="0" baseline="0" noProof="0" dirty="0">
                <a:ln>
                  <a:noFill/>
                </a:ln>
                <a:solidFill>
                  <a:srgbClr val="3333FF"/>
                </a:solidFill>
                <a:effectLst/>
                <a:uLnTx/>
                <a:uFillTx/>
                <a:latin typeface="HG丸ｺﾞｼｯｸM-PRO" panose="020F0600000000000000" pitchFamily="50" charset="-128"/>
                <a:ea typeface="HG丸ｺﾞｼｯｸM-PRO" panose="020F0600000000000000" pitchFamily="50" charset="-128"/>
                <a:cs typeface="+mn-cs"/>
              </a:rPr>
              <a:t>看護の質：過程</a:t>
            </a:r>
            <a:r>
              <a:rPr kumimoji="1" lang="en-US" altLang="ja-JP" sz="3600" b="1" i="0" u="none" strike="noStrike" kern="1200" cap="none" spc="0" normalizeH="0" baseline="0" noProof="0" dirty="0">
                <a:ln>
                  <a:noFill/>
                </a:ln>
                <a:solidFill>
                  <a:srgbClr val="41403E"/>
                </a:solidFill>
                <a:effectLst/>
                <a:highlight>
                  <a:srgbClr val="FFFFFF"/>
                </a:highlight>
                <a:uLnTx/>
                <a:uFillTx/>
                <a:latin typeface="HG丸ｺﾞｼｯｸM-PRO" panose="020F0600000000000000" pitchFamily="50" charset="-128"/>
                <a:ea typeface="HG丸ｺﾞｼｯｸM-PRO" panose="020F0600000000000000" pitchFamily="50" charset="-128"/>
                <a:cs typeface="+mn-cs"/>
              </a:rPr>
              <a:t> </a:t>
            </a:r>
            <a:r>
              <a:rPr kumimoji="1" lang="en-US" altLang="ja-JP" sz="3600" b="1" i="0" u="none" strike="noStrike" kern="1200" cap="none" spc="0" normalizeH="0" baseline="0" noProof="0" dirty="0">
                <a:ln>
                  <a:noFill/>
                </a:ln>
                <a:solidFill>
                  <a:srgbClr val="3333FF"/>
                </a:solidFill>
                <a:effectLst/>
                <a:highlight>
                  <a:srgbClr val="FFFFFF"/>
                </a:highlight>
                <a:uLnTx/>
                <a:uFillTx/>
                <a:latin typeface="HG丸ｺﾞｼｯｸM-PRO" panose="020F0600000000000000" pitchFamily="50" charset="-128"/>
                <a:ea typeface="HG丸ｺﾞｼｯｸM-PRO" panose="020F0600000000000000" pitchFamily="50" charset="-128"/>
                <a:cs typeface="+mn-cs"/>
              </a:rPr>
              <a:t>(Process)</a:t>
            </a:r>
            <a:br>
              <a:rPr kumimoji="1" lang="en-US" altLang="ja-JP" sz="3600" b="1" i="0" u="none" strike="noStrike" kern="1200" cap="none" spc="0" normalizeH="0" baseline="0" noProof="0" dirty="0">
                <a:ln>
                  <a:noFill/>
                </a:ln>
                <a:solidFill>
                  <a:srgbClr val="3333FF"/>
                </a:solidFill>
                <a:effectLst/>
                <a:highlight>
                  <a:srgbClr val="FFFFFF"/>
                </a:highlight>
                <a:uLnTx/>
                <a:uFillTx/>
                <a:latin typeface="HG丸ｺﾞｼｯｸM-PRO" panose="020F0600000000000000" pitchFamily="50" charset="-128"/>
                <a:ea typeface="HG丸ｺﾞｼｯｸM-PRO" panose="020F0600000000000000" pitchFamily="50" charset="-128"/>
                <a:cs typeface="+mn-cs"/>
              </a:rPr>
            </a:br>
            <a:br>
              <a:rPr kumimoji="1" lang="en-US" altLang="ja-JP" sz="1100" b="1" i="0" u="none" strike="noStrike" kern="1200" cap="none" spc="0" normalizeH="0" baseline="0" noProof="0" dirty="0">
                <a:ln>
                  <a:noFill/>
                </a:ln>
                <a:solidFill>
                  <a:srgbClr val="41403E"/>
                </a:solidFill>
                <a:effectLst/>
                <a:highlight>
                  <a:srgbClr val="FFFFFF"/>
                </a:highlight>
                <a:uLnTx/>
                <a:uFillTx/>
                <a:latin typeface="HG丸ｺﾞｼｯｸM-PRO" panose="020F0600000000000000" pitchFamily="50" charset="-128"/>
                <a:ea typeface="HG丸ｺﾞｼｯｸM-PRO" panose="020F0600000000000000" pitchFamily="50" charset="-128"/>
                <a:cs typeface="+mn-cs"/>
              </a:rPr>
            </a:br>
            <a:r>
              <a:rPr kumimoji="1" lang="ja-JP" altLang="en-US" sz="2400" b="1" i="0" u="none" strike="noStrike" kern="1200" cap="none" spc="0" normalizeH="0" baseline="0" noProof="0" dirty="0">
                <a:ln>
                  <a:noFill/>
                </a:ln>
                <a:solidFill>
                  <a:srgbClr val="41403E"/>
                </a:solidFill>
                <a:effectLst/>
                <a:highlight>
                  <a:srgbClr val="FFFFFF"/>
                </a:highlight>
                <a:uLnTx/>
                <a:uFillTx/>
                <a:latin typeface="HG丸ｺﾞｼｯｸM-PRO" panose="020F0600000000000000" pitchFamily="50" charset="-128"/>
                <a:ea typeface="HG丸ｺﾞｼｯｸM-PRO" panose="020F0600000000000000" pitchFamily="50" charset="-128"/>
                <a:cs typeface="+mn-cs"/>
              </a:rPr>
              <a:t>（</a:t>
            </a:r>
            <a:r>
              <a:rPr kumimoji="1" lang="ja-JP" altLang="en-US" sz="24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看護</a:t>
            </a:r>
            <a:r>
              <a:rPr kumimoji="1" lang="ja-JP" altLang="en-US" sz="2400" b="1" i="0" u="sng"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活動</a:t>
            </a:r>
            <a:r>
              <a:rPr kumimoji="1" lang="ja-JP" altLang="en-US" sz="24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や看護職の臨床判断を含む諸</a:t>
            </a:r>
            <a:r>
              <a:rPr kumimoji="1" lang="ja-JP" altLang="en-US" sz="2400" b="1" i="0" u="sng"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能力</a:t>
            </a:r>
            <a:r>
              <a:rPr kumimoji="1" lang="ja-JP" altLang="en-US" sz="24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等）</a:t>
            </a:r>
            <a:endParaRPr kumimoji="1" lang="ja-JP" altLang="en-US" sz="2700" dirty="0"/>
          </a:p>
        </p:txBody>
      </p:sp>
      <p:sp>
        <p:nvSpPr>
          <p:cNvPr id="3" name="コンテンツ プレースホルダー 2">
            <a:extLst>
              <a:ext uri="{FF2B5EF4-FFF2-40B4-BE49-F238E27FC236}">
                <a16:creationId xmlns:a16="http://schemas.microsoft.com/office/drawing/2014/main" id="{938A457E-07A4-964B-5DC2-4E9E62538AC0}"/>
              </a:ext>
            </a:extLst>
          </p:cNvPr>
          <p:cNvSpPr>
            <a:spLocks noGrp="1"/>
          </p:cNvSpPr>
          <p:nvPr>
            <p:ph idx="1"/>
          </p:nvPr>
        </p:nvSpPr>
        <p:spPr>
          <a:xfrm>
            <a:off x="458398" y="1485266"/>
            <a:ext cx="8534995" cy="4961680"/>
          </a:xfrm>
        </p:spPr>
        <p:txBody>
          <a:bodyPr>
            <a:normAutofit fontScale="92500" lnSpcReduction="10000"/>
          </a:bodyPr>
          <a:lstStyle/>
          <a:p>
            <a:pPr marL="0" indent="0">
              <a:buNone/>
            </a:pPr>
            <a:r>
              <a:rPr lang="en-US" altLang="ja-JP" sz="2400" i="0" dirty="0">
                <a:effectLst/>
                <a:latin typeface="HG丸ｺﾞｼｯｸM-PRO" panose="020F0600000000000000" pitchFamily="50" charset="-128"/>
                <a:ea typeface="HG丸ｺﾞｼｯｸM-PRO" panose="020F0600000000000000" pitchFamily="50" charset="-128"/>
              </a:rPr>
              <a:t>1</a:t>
            </a:r>
            <a:r>
              <a:rPr lang="ja-JP" altLang="en-US" sz="2400" i="0" dirty="0">
                <a:effectLst/>
                <a:latin typeface="HG丸ｺﾞｼｯｸM-PRO" panose="020F0600000000000000" pitchFamily="50" charset="-128"/>
                <a:ea typeface="HG丸ｺﾞｼｯｸM-PRO" panose="020F0600000000000000" pitchFamily="50" charset="-128"/>
              </a:rPr>
              <a:t>）修学資金の</a:t>
            </a:r>
            <a:r>
              <a:rPr lang="zh-TW" altLang="en-US" sz="2400" i="0" dirty="0">
                <a:effectLst/>
                <a:latin typeface="HG丸ｺﾞｼｯｸM-PRO" panose="020F0600000000000000" pitchFamily="50" charset="-128"/>
                <a:ea typeface="HG丸ｺﾞｼｯｸM-PRO" panose="020F0600000000000000" pitchFamily="50" charset="-128"/>
              </a:rPr>
              <a:t>各種</a:t>
            </a:r>
            <a:r>
              <a:rPr lang="zh-TW" altLang="en-US" sz="2400" b="1" i="0" dirty="0">
                <a:effectLst/>
                <a:latin typeface="HG丸ｺﾞｼｯｸM-PRO" panose="020F0600000000000000" pitchFamily="50" charset="-128"/>
                <a:ea typeface="HG丸ｺﾞｼｯｸM-PRO" panose="020F0600000000000000" pitchFamily="50" charset="-128"/>
              </a:rPr>
              <a:t>貸与制度</a:t>
            </a:r>
            <a:r>
              <a:rPr lang="ja-JP" altLang="en-US" sz="2400" dirty="0">
                <a:latin typeface="HG丸ｺﾞｼｯｸM-PRO" panose="020F0600000000000000" pitchFamily="50" charset="-128"/>
                <a:ea typeface="HG丸ｺﾞｼｯｸM-PRO" panose="020F0600000000000000" pitchFamily="50" charset="-128"/>
              </a:rPr>
              <a:t>（教育</a:t>
            </a:r>
            <a:r>
              <a:rPr lang="ja-JP" altLang="en-US" sz="2400" i="0" dirty="0">
                <a:effectLst/>
                <a:latin typeface="HG丸ｺﾞｼｯｸM-PRO" panose="020F0600000000000000" pitchFamily="50" charset="-128"/>
                <a:ea typeface="HG丸ｺﾞｼｯｸM-PRO" panose="020F0600000000000000" pitchFamily="50" charset="-128"/>
              </a:rPr>
              <a:t>資金支援）</a:t>
            </a:r>
            <a:r>
              <a:rPr lang="ja-JP" altLang="en-US" sz="1700" i="0" dirty="0">
                <a:effectLst/>
                <a:latin typeface="HG丸ｺﾞｼｯｸM-PRO" panose="020F0600000000000000" pitchFamily="50" charset="-128"/>
                <a:ea typeface="HG丸ｺﾞｼｯｸM-PRO" panose="020F0600000000000000" pitchFamily="50" charset="-128"/>
              </a:rPr>
              <a:t>＊詳細はスライド</a:t>
            </a:r>
            <a:r>
              <a:rPr lang="en-US" altLang="ja-JP" sz="1700" i="0" dirty="0">
                <a:effectLst/>
                <a:latin typeface="HG丸ｺﾞｼｯｸM-PRO" panose="020F0600000000000000" pitchFamily="50" charset="-128"/>
                <a:ea typeface="HG丸ｺﾞｼｯｸM-PRO" panose="020F0600000000000000" pitchFamily="50" charset="-128"/>
              </a:rPr>
              <a:t>NO.24</a:t>
            </a:r>
            <a:r>
              <a:rPr lang="ja-JP" altLang="en-US" sz="1700" i="0" dirty="0">
                <a:effectLst/>
                <a:latin typeface="HG丸ｺﾞｼｯｸM-PRO" panose="020F0600000000000000" pitchFamily="50" charset="-128"/>
                <a:ea typeface="HG丸ｺﾞｼｯｸM-PRO" panose="020F0600000000000000" pitchFamily="50" charset="-128"/>
              </a:rPr>
              <a:t>＊</a:t>
            </a:r>
            <a:endParaRPr lang="en-US" altLang="zh-TW" sz="1700" i="0" dirty="0">
              <a:effectLst/>
              <a:latin typeface="HG丸ｺﾞｼｯｸM-PRO" panose="020F0600000000000000" pitchFamily="50" charset="-128"/>
              <a:ea typeface="HG丸ｺﾞｼｯｸM-PRO" panose="020F0600000000000000" pitchFamily="50" charset="-128"/>
            </a:endParaRPr>
          </a:p>
          <a:p>
            <a:pPr marL="0" indent="0">
              <a:buNone/>
            </a:pPr>
            <a:r>
              <a:rPr lang="en-US" altLang="ja-JP" sz="2400" dirty="0">
                <a:latin typeface="HG丸ｺﾞｼｯｸM-PRO" panose="020F0600000000000000" pitchFamily="50" charset="-128"/>
                <a:ea typeface="HG丸ｺﾞｼｯｸM-PRO" panose="020F0600000000000000" pitchFamily="50" charset="-128"/>
              </a:rPr>
              <a:t>2</a:t>
            </a:r>
            <a:r>
              <a:rPr lang="ja-JP" altLang="en-US" sz="2400" dirty="0">
                <a:latin typeface="HG丸ｺﾞｼｯｸM-PRO" panose="020F0600000000000000" pitchFamily="50" charset="-128"/>
                <a:ea typeface="HG丸ｺﾞｼｯｸM-PRO" panose="020F0600000000000000" pitchFamily="50" charset="-128"/>
              </a:rPr>
              <a:t>）</a:t>
            </a:r>
            <a:r>
              <a:rPr lang="ja-JP" altLang="en-US" sz="2400" b="1" dirty="0">
                <a:latin typeface="HG丸ｺﾞｼｯｸM-PRO" panose="020F0600000000000000" pitchFamily="50" charset="-128"/>
                <a:ea typeface="HG丸ｺﾞｼｯｸM-PRO" panose="020F0600000000000000" pitchFamily="50" charset="-128"/>
              </a:rPr>
              <a:t>キャリア開発プログラム</a:t>
            </a:r>
            <a:endParaRPr lang="en-US" altLang="ja-JP" sz="2400" b="1" dirty="0">
              <a:latin typeface="HG丸ｺﾞｼｯｸM-PRO" panose="020F0600000000000000" pitchFamily="50" charset="-128"/>
              <a:ea typeface="HG丸ｺﾞｼｯｸM-PRO" panose="020F0600000000000000" pitchFamily="50" charset="-128"/>
            </a:endParaRPr>
          </a:p>
          <a:p>
            <a:pPr marL="0" indent="0">
              <a:buNone/>
            </a:pPr>
            <a:r>
              <a:rPr lang="ja-JP" altLang="en-US" sz="2400" i="0" dirty="0">
                <a:effectLst/>
                <a:latin typeface="HG丸ｺﾞｼｯｸM-PRO" panose="020F0600000000000000" pitchFamily="50" charset="-128"/>
                <a:ea typeface="HG丸ｺﾞｼｯｸM-PRO" panose="020F0600000000000000" pitchFamily="50" charset="-128"/>
              </a:rPr>
              <a:t>　①企業団キャリアラダー　</a:t>
            </a:r>
            <a:endParaRPr lang="zh-TW" altLang="en-US" sz="2400" i="0" dirty="0">
              <a:effectLst/>
              <a:latin typeface="HG丸ｺﾞｼｯｸM-PRO" panose="020F0600000000000000" pitchFamily="50" charset="-128"/>
              <a:ea typeface="HG丸ｺﾞｼｯｸM-PRO" panose="020F0600000000000000" pitchFamily="50" charset="-128"/>
            </a:endParaRPr>
          </a:p>
          <a:p>
            <a:pPr marL="0" indent="0">
              <a:buNone/>
            </a:pPr>
            <a:r>
              <a:rPr kumimoji="1" lang="ja-JP" altLang="en-US" dirty="0">
                <a:latin typeface="HG丸ｺﾞｼｯｸM-PRO" panose="020F0600000000000000" pitchFamily="50" charset="-128"/>
                <a:ea typeface="HG丸ｺﾞｼｯｸM-PRO" panose="020F0600000000000000" pitchFamily="50" charset="-128"/>
              </a:rPr>
              <a:t>　　          </a:t>
            </a:r>
            <a:r>
              <a:rPr kumimoji="1" lang="en-US" altLang="ja-JP" sz="2000" dirty="0">
                <a:latin typeface="HG丸ｺﾞｼｯｸM-PRO" panose="020F0600000000000000" pitchFamily="50" charset="-128"/>
                <a:ea typeface="HG丸ｺﾞｼｯｸM-PRO" panose="020F0600000000000000" pitchFamily="50" charset="-128"/>
              </a:rPr>
              <a:t>※</a:t>
            </a:r>
            <a:r>
              <a:rPr kumimoji="1" lang="ja-JP" altLang="en-US" sz="2000" dirty="0">
                <a:latin typeface="HG丸ｺﾞｼｯｸM-PRO" panose="020F0600000000000000" pitchFamily="50" charset="-128"/>
                <a:ea typeface="HG丸ｺﾞｼｯｸM-PRO" panose="020F0600000000000000" pitchFamily="50" charset="-128"/>
              </a:rPr>
              <a:t>ラダーバッジ</a:t>
            </a:r>
            <a:endParaRPr kumimoji="1" lang="en-US" altLang="ja-JP" sz="2000" dirty="0">
              <a:latin typeface="HG丸ｺﾞｼｯｸM-PRO" panose="020F0600000000000000" pitchFamily="50" charset="-128"/>
              <a:ea typeface="HG丸ｺﾞｼｯｸM-PRO" panose="020F0600000000000000" pitchFamily="50" charset="-128"/>
            </a:endParaRPr>
          </a:p>
          <a:p>
            <a:pPr marL="0" indent="0">
              <a:buNone/>
            </a:pPr>
            <a:r>
              <a:rPr lang="ja-JP" altLang="en-US" sz="2000" dirty="0">
                <a:latin typeface="HG丸ｺﾞｼｯｸM-PRO" panose="020F0600000000000000" pitchFamily="50" charset="-128"/>
                <a:ea typeface="HG丸ｺﾞｼｯｸM-PRO" panose="020F0600000000000000" pitchFamily="50" charset="-128"/>
              </a:rPr>
              <a:t>　</a:t>
            </a:r>
            <a:r>
              <a:rPr lang="ja-JP" altLang="en-US" sz="2400" dirty="0">
                <a:latin typeface="HG丸ｺﾞｼｯｸM-PRO" panose="020F0600000000000000" pitchFamily="50" charset="-128"/>
                <a:ea typeface="HG丸ｺﾞｼｯｸM-PRO" panose="020F0600000000000000" pitchFamily="50" charset="-128"/>
              </a:rPr>
              <a:t>②マネジメントラダー（今年度作成中、次年度申請開始予定）</a:t>
            </a:r>
            <a:endParaRPr kumimoji="1" lang="en-US" altLang="ja-JP" sz="2000" dirty="0">
              <a:latin typeface="HG丸ｺﾞｼｯｸM-PRO" panose="020F0600000000000000" pitchFamily="50" charset="-128"/>
              <a:ea typeface="HG丸ｺﾞｼｯｸM-PRO" panose="020F0600000000000000" pitchFamily="50" charset="-128"/>
            </a:endParaRPr>
          </a:p>
          <a:p>
            <a:pPr marL="0" indent="0">
              <a:buNone/>
            </a:pPr>
            <a:r>
              <a:rPr lang="en-US" altLang="ja-JP" sz="2400" dirty="0">
                <a:latin typeface="HG丸ｺﾞｼｯｸM-PRO" panose="020F0600000000000000" pitchFamily="50" charset="-128"/>
                <a:ea typeface="HG丸ｺﾞｼｯｸM-PRO" panose="020F0600000000000000" pitchFamily="50" charset="-128"/>
              </a:rPr>
              <a:t>3</a:t>
            </a:r>
            <a:r>
              <a:rPr lang="ja-JP" altLang="en-US" sz="2400" dirty="0">
                <a:latin typeface="HG丸ｺﾞｼｯｸM-PRO" panose="020F0600000000000000" pitchFamily="50" charset="-128"/>
                <a:ea typeface="HG丸ｺﾞｼｯｸM-PRO" panose="020F0600000000000000" pitchFamily="50" charset="-128"/>
              </a:rPr>
              <a:t>）</a:t>
            </a:r>
            <a:r>
              <a:rPr lang="ja-JP" altLang="en-US" sz="2400" b="0" i="0" dirty="0">
                <a:effectLst/>
                <a:latin typeface="HG丸ｺﾞｼｯｸM-PRO" panose="020F0600000000000000" pitchFamily="50" charset="-128"/>
                <a:ea typeface="HG丸ｺﾞｼｯｸM-PRO" panose="020F0600000000000000" pitchFamily="50" charset="-128"/>
              </a:rPr>
              <a:t>人材育成にかかる</a:t>
            </a:r>
            <a:r>
              <a:rPr lang="ja-JP" altLang="en-US" sz="2400" b="1" i="0" dirty="0">
                <a:effectLst/>
                <a:latin typeface="HG丸ｺﾞｼｯｸM-PRO" panose="020F0600000000000000" pitchFamily="50" charset="-128"/>
                <a:ea typeface="HG丸ｺﾞｼｯｸM-PRO" panose="020F0600000000000000" pitchFamily="50" charset="-128"/>
              </a:rPr>
              <a:t>資格取得後の支援</a:t>
            </a:r>
            <a:endParaRPr lang="en-US" altLang="ja-JP" sz="2400" b="1" i="0" dirty="0">
              <a:effectLst/>
              <a:latin typeface="HG丸ｺﾞｼｯｸM-PRO" panose="020F0600000000000000" pitchFamily="50" charset="-128"/>
              <a:ea typeface="HG丸ｺﾞｼｯｸM-PRO" panose="020F0600000000000000" pitchFamily="50" charset="-128"/>
            </a:endParaRPr>
          </a:p>
          <a:p>
            <a:pPr marL="0" indent="0">
              <a:buNone/>
            </a:pPr>
            <a:r>
              <a:rPr lang="ja-JP" altLang="en-US" sz="1800" dirty="0">
                <a:latin typeface="HG丸ｺﾞｼｯｸM-PRO" panose="020F0600000000000000" pitchFamily="50" charset="-128"/>
                <a:ea typeface="HG丸ｺﾞｼｯｸM-PRO" panose="020F0600000000000000" pitchFamily="50" charset="-128"/>
              </a:rPr>
              <a:t>　「資格取得や名称使用等のために入会する必要がある学会等の年会費」及び</a:t>
            </a:r>
            <a:endParaRPr lang="en-US" altLang="ja-JP" sz="1800" dirty="0">
              <a:latin typeface="HG丸ｺﾞｼｯｸM-PRO" panose="020F0600000000000000" pitchFamily="50" charset="-128"/>
              <a:ea typeface="HG丸ｺﾞｼｯｸM-PRO" panose="020F0600000000000000" pitchFamily="50" charset="-128"/>
            </a:endParaRPr>
          </a:p>
          <a:p>
            <a:pPr marL="0" indent="0">
              <a:buNone/>
            </a:pPr>
            <a:r>
              <a:rPr lang="ja-JP" altLang="en-US" sz="1800" dirty="0">
                <a:latin typeface="HG丸ｺﾞｼｯｸM-PRO" panose="020F0600000000000000" pitchFamily="50" charset="-128"/>
                <a:ea typeface="HG丸ｺﾞｼｯｸM-PRO" panose="020F0600000000000000" pitchFamily="50" charset="-128"/>
              </a:rPr>
              <a:t>　「資格の更新に要する費用（更新費）」の実費相当額</a:t>
            </a:r>
            <a:endParaRPr lang="en-US" altLang="ja-JP" sz="1800" dirty="0">
              <a:latin typeface="HG丸ｺﾞｼｯｸM-PRO" panose="020F0600000000000000" pitchFamily="50" charset="-128"/>
              <a:ea typeface="HG丸ｺﾞｼｯｸM-PRO" panose="020F0600000000000000" pitchFamily="50" charset="-128"/>
            </a:endParaRPr>
          </a:p>
          <a:p>
            <a:pPr marL="0" indent="0">
              <a:buNone/>
            </a:pPr>
            <a:r>
              <a:rPr lang="en-US" altLang="ja-JP" sz="2400" i="0" dirty="0">
                <a:solidFill>
                  <a:srgbClr val="333333"/>
                </a:solidFill>
                <a:effectLst/>
                <a:latin typeface="HG丸ｺﾞｼｯｸM-PRO" panose="020F0600000000000000" pitchFamily="50" charset="-128"/>
                <a:ea typeface="HG丸ｺﾞｼｯｸM-PRO" panose="020F0600000000000000" pitchFamily="50" charset="-128"/>
              </a:rPr>
              <a:t>4</a:t>
            </a:r>
            <a:r>
              <a:rPr lang="ja-JP" altLang="en-US" sz="2400" i="0" dirty="0">
                <a:solidFill>
                  <a:srgbClr val="333333"/>
                </a:solidFill>
                <a:effectLst/>
                <a:latin typeface="HG丸ｺﾞｼｯｸM-PRO" panose="020F0600000000000000" pitchFamily="50" charset="-128"/>
                <a:ea typeface="HG丸ｺﾞｼｯｸM-PRO" panose="020F0600000000000000" pitchFamily="50" charset="-128"/>
              </a:rPr>
              <a:t>）</a:t>
            </a:r>
            <a:r>
              <a:rPr lang="zh-TW" altLang="en-US" sz="2400" i="0" dirty="0">
                <a:solidFill>
                  <a:srgbClr val="333333"/>
                </a:solidFill>
                <a:effectLst/>
                <a:latin typeface="HG丸ｺﾞｼｯｸM-PRO" panose="020F0600000000000000" pitchFamily="50" charset="-128"/>
                <a:ea typeface="HG丸ｺﾞｼｯｸM-PRO" panose="020F0600000000000000" pitchFamily="50" charset="-128"/>
              </a:rPr>
              <a:t>看護関連（役割別）</a:t>
            </a:r>
            <a:r>
              <a:rPr lang="zh-TW" altLang="en-US" sz="2400" b="1" i="0" dirty="0">
                <a:solidFill>
                  <a:srgbClr val="333333"/>
                </a:solidFill>
                <a:effectLst/>
                <a:latin typeface="HG丸ｺﾞｼｯｸM-PRO" panose="020F0600000000000000" pitchFamily="50" charset="-128"/>
                <a:ea typeface="HG丸ｺﾞｼｯｸM-PRO" panose="020F0600000000000000" pitchFamily="50" charset="-128"/>
              </a:rPr>
              <a:t>研修</a:t>
            </a:r>
          </a:p>
          <a:p>
            <a:pPr marL="0" indent="0">
              <a:buNone/>
            </a:pPr>
            <a:r>
              <a:rPr kumimoji="1" lang="ja-JP" altLang="en-US" sz="1800" dirty="0">
                <a:latin typeface="HG丸ｺﾞｼｯｸM-PRO" panose="020F0600000000000000" pitchFamily="50" charset="-128"/>
                <a:ea typeface="HG丸ｺﾞｼｯｸM-PRO" panose="020F0600000000000000" pitchFamily="50" charset="-128"/>
              </a:rPr>
              <a:t>　①</a:t>
            </a:r>
            <a:r>
              <a:rPr lang="zh-TW" altLang="en-US" sz="1800" i="0" dirty="0">
                <a:solidFill>
                  <a:srgbClr val="333333"/>
                </a:solidFill>
                <a:effectLst/>
                <a:latin typeface="HG丸ｺﾞｼｯｸM-PRO" panose="020F0600000000000000" pitchFamily="50" charset="-128"/>
                <a:ea typeface="HG丸ｺﾞｼｯｸM-PRO" panose="020F0600000000000000" pitchFamily="50" charset="-128"/>
              </a:rPr>
              <a:t>新任看護部長研修</a:t>
            </a:r>
            <a:r>
              <a:rPr lang="ja-JP" altLang="en-US" sz="1800" i="0" dirty="0">
                <a:solidFill>
                  <a:srgbClr val="333333"/>
                </a:solidFill>
                <a:effectLst/>
                <a:latin typeface="HG丸ｺﾞｼｯｸM-PRO" panose="020F0600000000000000" pitchFamily="50" charset="-128"/>
                <a:ea typeface="HG丸ｺﾞｼｯｸM-PRO" panose="020F0600000000000000" pitchFamily="50" charset="-128"/>
              </a:rPr>
              <a:t>　②</a:t>
            </a:r>
            <a:r>
              <a:rPr lang="zh-TW" altLang="en-US" sz="1800" i="0" dirty="0">
                <a:solidFill>
                  <a:srgbClr val="333333"/>
                </a:solidFill>
                <a:effectLst/>
                <a:latin typeface="HG丸ｺﾞｼｯｸM-PRO" panose="020F0600000000000000" pitchFamily="50" charset="-128"/>
                <a:ea typeface="HG丸ｺﾞｼｯｸM-PRO" panose="020F0600000000000000" pitchFamily="50" charset="-128"/>
              </a:rPr>
              <a:t>幹部看護職員初任者研修</a:t>
            </a:r>
            <a:r>
              <a:rPr lang="ja-JP" altLang="en-US" sz="1800" i="0" dirty="0">
                <a:solidFill>
                  <a:srgbClr val="333333"/>
                </a:solidFill>
                <a:effectLst/>
                <a:latin typeface="HG丸ｺﾞｼｯｸM-PRO" panose="020F0600000000000000" pitchFamily="50" charset="-128"/>
                <a:ea typeface="HG丸ｺﾞｼｯｸM-PRO" panose="020F0600000000000000" pitchFamily="50" charset="-128"/>
              </a:rPr>
              <a:t>　③新任看護師長オリエン</a:t>
            </a:r>
            <a:endParaRPr lang="en-US" altLang="ja-JP" sz="1800" i="0" dirty="0">
              <a:solidFill>
                <a:srgbClr val="333333"/>
              </a:solidFill>
              <a:effectLst/>
              <a:latin typeface="HG丸ｺﾞｼｯｸM-PRO" panose="020F0600000000000000" pitchFamily="50" charset="-128"/>
              <a:ea typeface="HG丸ｺﾞｼｯｸM-PRO" panose="020F0600000000000000" pitchFamily="50" charset="-128"/>
            </a:endParaRPr>
          </a:p>
          <a:p>
            <a:pPr marL="0" indent="0">
              <a:buNone/>
            </a:pPr>
            <a:r>
              <a:rPr lang="ja-JP" altLang="en-US" sz="1800" dirty="0">
                <a:solidFill>
                  <a:srgbClr val="333333"/>
                </a:solidFill>
                <a:latin typeface="HG丸ｺﾞｼｯｸM-PRO" panose="020F0600000000000000" pitchFamily="50" charset="-128"/>
                <a:ea typeface="HG丸ｺﾞｼｯｸM-PRO" panose="020F0600000000000000" pitchFamily="50" charset="-128"/>
              </a:rPr>
              <a:t>　　</a:t>
            </a:r>
            <a:r>
              <a:rPr lang="ja-JP" altLang="en-US" sz="1800" i="0" dirty="0">
                <a:solidFill>
                  <a:srgbClr val="333333"/>
                </a:solidFill>
                <a:effectLst/>
                <a:latin typeface="HG丸ｺﾞｼｯｸM-PRO" panose="020F0600000000000000" pitchFamily="50" charset="-128"/>
                <a:ea typeface="HG丸ｺﾞｼｯｸM-PRO" panose="020F0600000000000000" pitchFamily="50" charset="-128"/>
              </a:rPr>
              <a:t>テーション研修　④看護師長・副看護部長短期研修（企業団病院間</a:t>
            </a:r>
            <a:r>
              <a:rPr lang="ja-JP" altLang="en-US" sz="1800" i="0" dirty="0">
                <a:effectLst/>
                <a:latin typeface="HG丸ｺﾞｼｯｸM-PRO" panose="020F0600000000000000" pitchFamily="50" charset="-128"/>
                <a:ea typeface="HG丸ｺﾞｼｯｸM-PRO" panose="020F0600000000000000" pitchFamily="50" charset="-128"/>
              </a:rPr>
              <a:t>での</a:t>
            </a:r>
            <a:r>
              <a:rPr lang="ja-JP" altLang="en-US" sz="1800" i="0" dirty="0">
                <a:solidFill>
                  <a:srgbClr val="333333"/>
                </a:solidFill>
                <a:effectLst/>
                <a:latin typeface="HG丸ｺﾞｼｯｸM-PRO" panose="020F0600000000000000" pitchFamily="50" charset="-128"/>
                <a:ea typeface="HG丸ｺﾞｼｯｸM-PRO" panose="020F0600000000000000" pitchFamily="50" charset="-128"/>
              </a:rPr>
              <a:t>短期</a:t>
            </a:r>
            <a:endParaRPr lang="en-US" altLang="ja-JP" sz="1800" i="0" dirty="0">
              <a:solidFill>
                <a:srgbClr val="333333"/>
              </a:solidFill>
              <a:effectLst/>
              <a:latin typeface="HG丸ｺﾞｼｯｸM-PRO" panose="020F0600000000000000" pitchFamily="50" charset="-128"/>
              <a:ea typeface="HG丸ｺﾞｼｯｸM-PRO" panose="020F0600000000000000" pitchFamily="50" charset="-128"/>
            </a:endParaRPr>
          </a:p>
          <a:p>
            <a:pPr marL="0" indent="0">
              <a:buNone/>
            </a:pPr>
            <a:r>
              <a:rPr lang="ja-JP" altLang="en-US" sz="1800" i="0" dirty="0">
                <a:solidFill>
                  <a:srgbClr val="333333"/>
                </a:solidFill>
                <a:effectLst/>
                <a:latin typeface="HG丸ｺﾞｼｯｸM-PRO" panose="020F0600000000000000" pitchFamily="50" charset="-128"/>
                <a:ea typeface="HG丸ｺﾞｼｯｸM-PRO" panose="020F0600000000000000" pitchFamily="50" charset="-128"/>
              </a:rPr>
              <a:t>　　派遣</a:t>
            </a:r>
            <a:r>
              <a:rPr lang="ja-JP" altLang="en-US" sz="1800" i="0" dirty="0">
                <a:effectLst/>
                <a:latin typeface="HG丸ｺﾞｼｯｸM-PRO" panose="020F0600000000000000" pitchFamily="50" charset="-128"/>
                <a:ea typeface="HG丸ｺﾞｼｯｸM-PRO" panose="020F0600000000000000" pitchFamily="50" charset="-128"/>
              </a:rPr>
              <a:t>研修</a:t>
            </a:r>
            <a:r>
              <a:rPr lang="ja-JP" altLang="en-US" sz="1800" i="0" dirty="0">
                <a:solidFill>
                  <a:srgbClr val="333333"/>
                </a:solidFill>
                <a:effectLst/>
                <a:latin typeface="HG丸ｺﾞｼｯｸM-PRO" panose="020F0600000000000000" pitchFamily="50" charset="-128"/>
                <a:ea typeface="HG丸ｺﾞｼｯｸM-PRO" panose="020F0600000000000000" pitchFamily="50" charset="-128"/>
              </a:rPr>
              <a:t>：</a:t>
            </a:r>
            <a:r>
              <a:rPr lang="en-US" altLang="ja-JP" sz="1800" i="0" dirty="0">
                <a:solidFill>
                  <a:srgbClr val="333333"/>
                </a:solidFill>
                <a:effectLst/>
                <a:latin typeface="HG丸ｺﾞｼｯｸM-PRO" panose="020F0600000000000000" pitchFamily="50" charset="-128"/>
                <a:ea typeface="HG丸ｺﾞｼｯｸM-PRO" panose="020F0600000000000000" pitchFamily="50" charset="-128"/>
              </a:rPr>
              <a:t>R6</a:t>
            </a:r>
            <a:r>
              <a:rPr lang="ja-JP" altLang="en-US" sz="1800" i="0" dirty="0">
                <a:solidFill>
                  <a:srgbClr val="333333"/>
                </a:solidFill>
                <a:effectLst/>
                <a:latin typeface="HG丸ｺﾞｼｯｸM-PRO" panose="020F0600000000000000" pitchFamily="50" charset="-128"/>
                <a:ea typeface="HG丸ｺﾞｼｯｸM-PRO" panose="020F0600000000000000" pitchFamily="50" charset="-128"/>
              </a:rPr>
              <a:t>年度より</a:t>
            </a:r>
            <a:r>
              <a:rPr lang="ja-JP" altLang="en-US" sz="1800" dirty="0">
                <a:solidFill>
                  <a:srgbClr val="333333"/>
                </a:solidFill>
                <a:latin typeface="HG丸ｺﾞｼｯｸM-PRO" panose="020F0600000000000000" pitchFamily="50" charset="-128"/>
                <a:ea typeface="HG丸ｺﾞｼｯｸM-PRO" panose="020F0600000000000000" pitchFamily="50" charset="-128"/>
              </a:rPr>
              <a:t>導入</a:t>
            </a:r>
            <a:r>
              <a:rPr lang="ja-JP" altLang="en-US" sz="1800" i="0" dirty="0">
                <a:solidFill>
                  <a:srgbClr val="333333"/>
                </a:solidFill>
                <a:effectLst/>
                <a:latin typeface="HG丸ｺﾞｼｯｸM-PRO" panose="020F0600000000000000" pitchFamily="50" charset="-128"/>
                <a:ea typeface="HG丸ｺﾞｼｯｸM-PRO" panose="020F0600000000000000" pitchFamily="50" charset="-128"/>
              </a:rPr>
              <a:t>）⑤その他</a:t>
            </a:r>
            <a:endParaRPr lang="en-US" altLang="ja-JP" sz="1800" i="0" dirty="0">
              <a:solidFill>
                <a:srgbClr val="333333"/>
              </a:solidFill>
              <a:effectLst/>
              <a:latin typeface="HG丸ｺﾞｼｯｸM-PRO" panose="020F0600000000000000" pitchFamily="50" charset="-128"/>
              <a:ea typeface="HG丸ｺﾞｼｯｸM-PRO" panose="020F0600000000000000" pitchFamily="50" charset="-128"/>
            </a:endParaRPr>
          </a:p>
          <a:p>
            <a:pPr marL="0" indent="0">
              <a:buNone/>
            </a:pPr>
            <a:r>
              <a:rPr lang="ja-JP" altLang="en-US" sz="1800" dirty="0">
                <a:solidFill>
                  <a:srgbClr val="333333"/>
                </a:solidFill>
                <a:latin typeface="HG丸ｺﾞｼｯｸM-PRO" panose="020F0600000000000000" pitchFamily="50" charset="-128"/>
                <a:ea typeface="HG丸ｺﾞｼｯｸM-PRO" panose="020F0600000000000000" pitchFamily="50" charset="-128"/>
              </a:rPr>
              <a:t>　</a:t>
            </a:r>
            <a:r>
              <a:rPr lang="ja-JP" altLang="en-US" sz="1800" i="0" dirty="0">
                <a:solidFill>
                  <a:srgbClr val="333333"/>
                </a:solidFill>
                <a:effectLst/>
                <a:latin typeface="HG丸ｺﾞｼｯｸM-PRO" panose="020F0600000000000000" pitchFamily="50" charset="-128"/>
                <a:ea typeface="HG丸ｺﾞｼｯｸM-PRO" panose="020F0600000000000000" pitchFamily="50" charset="-128"/>
              </a:rPr>
              <a:t>企業団職員（全職種）全体に、①新規採用職員研修　②中堅職員研修　があります　</a:t>
            </a:r>
          </a:p>
          <a:p>
            <a:pPr marL="0" indent="0">
              <a:buNone/>
            </a:pPr>
            <a:endParaRPr lang="zh-TW" altLang="en-US" sz="1200" b="1" i="0" dirty="0">
              <a:solidFill>
                <a:srgbClr val="333333"/>
              </a:solidFill>
              <a:effectLst/>
              <a:latin typeface="Arial" panose="020B0604020202020204" pitchFamily="34" charset="0"/>
            </a:endParaRPr>
          </a:p>
          <a:p>
            <a:pPr marL="0" indent="0">
              <a:buNone/>
            </a:pPr>
            <a:endParaRPr kumimoji="1" lang="ja-JP" altLang="en-US" sz="1800" dirty="0">
              <a:latin typeface="HG丸ｺﾞｼｯｸM-PRO" panose="020F0600000000000000" pitchFamily="50" charset="-128"/>
              <a:ea typeface="HG丸ｺﾞｼｯｸM-PRO" panose="020F0600000000000000" pitchFamily="50" charset="-128"/>
            </a:endParaRPr>
          </a:p>
        </p:txBody>
      </p:sp>
      <p:pic>
        <p:nvPicPr>
          <p:cNvPr id="5" name="図 4">
            <a:extLst>
              <a:ext uri="{FF2B5EF4-FFF2-40B4-BE49-F238E27FC236}">
                <a16:creationId xmlns:a16="http://schemas.microsoft.com/office/drawing/2014/main" id="{56C1574A-E1B6-A0FC-9DA3-E939207CD147}"/>
              </a:ext>
            </a:extLst>
          </p:cNvPr>
          <p:cNvPicPr>
            <a:picLocks noChangeAspect="1"/>
          </p:cNvPicPr>
          <p:nvPr/>
        </p:nvPicPr>
        <p:blipFill>
          <a:blip r:embed="rId5"/>
          <a:srcRect l="70674" t="50000" r="16517" b="41486"/>
          <a:stretch/>
        </p:blipFill>
        <p:spPr>
          <a:xfrm>
            <a:off x="4200235" y="2398185"/>
            <a:ext cx="3437693" cy="701078"/>
          </a:xfrm>
          <a:prstGeom prst="rect">
            <a:avLst/>
          </a:prstGeom>
        </p:spPr>
      </p:pic>
      <p:sp>
        <p:nvSpPr>
          <p:cNvPr id="4" name="フッター プレースホルダー 3">
            <a:extLst>
              <a:ext uri="{FF2B5EF4-FFF2-40B4-BE49-F238E27FC236}">
                <a16:creationId xmlns:a16="http://schemas.microsoft.com/office/drawing/2014/main" id="{9F572B40-F4C9-5F19-2E52-2E0956557010}"/>
              </a:ext>
            </a:extLst>
          </p:cNvPr>
          <p:cNvSpPr>
            <a:spLocks noGrp="1"/>
          </p:cNvSpPr>
          <p:nvPr>
            <p:ph type="ftr" sz="quarter" idx="11"/>
          </p:nvPr>
        </p:nvSpPr>
        <p:spPr>
          <a:xfrm>
            <a:off x="3028950" y="6446946"/>
            <a:ext cx="3086100" cy="365124"/>
          </a:xfrm>
        </p:spPr>
        <p:txBody>
          <a:bodyPr/>
          <a:lstStyle/>
          <a:p>
            <a:r>
              <a:rPr kumimoji="1" lang="zh-TW" altLang="en-US" dirty="0"/>
              <a:t>長崎県病院企業団本部</a:t>
            </a:r>
            <a:endParaRPr kumimoji="1" lang="ja-JP" altLang="en-US" dirty="0"/>
          </a:p>
        </p:txBody>
      </p:sp>
      <p:pic>
        <p:nvPicPr>
          <p:cNvPr id="7" name="２５">
            <a:hlinkClick r:id="" action="ppaction://media"/>
            <a:extLst>
              <a:ext uri="{FF2B5EF4-FFF2-40B4-BE49-F238E27FC236}">
                <a16:creationId xmlns:a16="http://schemas.microsoft.com/office/drawing/2014/main" id="{5FFFBE79-1A0E-B71F-8CBF-1971EEBDB4B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6030" y="127167"/>
            <a:ext cx="487363" cy="487362"/>
          </a:xfrm>
          <a:prstGeom prst="rect">
            <a:avLst/>
          </a:prstGeom>
        </p:spPr>
      </p:pic>
    </p:spTree>
    <p:extLst>
      <p:ext uri="{BB962C8B-B14F-4D97-AF65-F5344CB8AC3E}">
        <p14:creationId xmlns:p14="http://schemas.microsoft.com/office/powerpoint/2010/main" val="877385145"/>
      </p:ext>
    </p:extLst>
  </p:cSld>
  <p:clrMapOvr>
    <a:masterClrMapping/>
  </p:clrMapOvr>
  <mc:AlternateContent xmlns:mc="http://schemas.openxmlformats.org/markup-compatibility/2006" xmlns:p14="http://schemas.microsoft.com/office/powerpoint/2010/main">
    <mc:Choice Requires="p14">
      <p:transition spd="slow" p14:dur="2000" advClick="0" advTm="42000"/>
    </mc:Choice>
    <mc:Fallback xmlns="">
      <p:transition spd="slow" advClick="0" advTm="4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81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452C0E1-1B7D-3BF9-CEDC-D756AAF0D89E}"/>
              </a:ext>
            </a:extLst>
          </p:cNvPr>
          <p:cNvSpPr>
            <a:spLocks noGrp="1"/>
          </p:cNvSpPr>
          <p:nvPr>
            <p:ph type="title"/>
          </p:nvPr>
        </p:nvSpPr>
        <p:spPr>
          <a:xfrm>
            <a:off x="628650" y="675328"/>
            <a:ext cx="7886700" cy="1325563"/>
          </a:xfrm>
        </p:spPr>
        <p:txBody>
          <a:bodyPr>
            <a:normAutofit fontScale="90000"/>
          </a:bodyPr>
          <a:lstStyle/>
          <a:p>
            <a:pPr algn="ctr"/>
            <a:r>
              <a:rPr lang="ja-JP" altLang="en-US" sz="3200" b="1" i="0" dirty="0">
                <a:ln w="12700">
                  <a:solidFill>
                    <a:schemeClr val="accent1"/>
                  </a:solidFill>
                  <a:prstDash val="solid"/>
                </a:ln>
                <a:solidFill>
                  <a:srgbClr val="0033CC"/>
                </a:solidFill>
                <a:effectLst>
                  <a:outerShdw dist="38100" dir="2640000" algn="bl" rotWithShape="0">
                    <a:schemeClr val="accent1"/>
                  </a:outerShdw>
                </a:effectLst>
                <a:latin typeface="メイリオ" panose="020B0604030504040204" pitchFamily="50" charset="-128"/>
                <a:ea typeface="メイリオ" panose="020B0604030504040204" pitchFamily="50" charset="-128"/>
              </a:rPr>
              <a:t>長崎県病院企業団の</a:t>
            </a:r>
            <a:br>
              <a:rPr lang="en-US" altLang="ja-JP" sz="3200" b="1" i="0" dirty="0">
                <a:ln w="12700">
                  <a:solidFill>
                    <a:schemeClr val="accent1"/>
                  </a:solidFill>
                  <a:prstDash val="solid"/>
                </a:ln>
                <a:solidFill>
                  <a:srgbClr val="0033CC"/>
                </a:solidFill>
                <a:effectLst>
                  <a:outerShdw dist="38100" dir="2640000" algn="bl" rotWithShape="0">
                    <a:schemeClr val="accent1"/>
                  </a:outerShdw>
                </a:effectLst>
                <a:latin typeface="メイリオ" panose="020B0604030504040204" pitchFamily="50" charset="-128"/>
                <a:ea typeface="メイリオ" panose="020B0604030504040204" pitchFamily="50" charset="-128"/>
              </a:rPr>
            </a:br>
            <a:r>
              <a:rPr lang="ja-JP" altLang="en-US" sz="4000" b="1" i="0" dirty="0">
                <a:ln w="12700">
                  <a:solidFill>
                    <a:schemeClr val="accent1"/>
                  </a:solidFill>
                  <a:prstDash val="solid"/>
                </a:ln>
                <a:solidFill>
                  <a:srgbClr val="0033CC"/>
                </a:solidFill>
                <a:effectLst>
                  <a:outerShdw dist="38100" dir="2640000" algn="bl" rotWithShape="0">
                    <a:schemeClr val="accent1"/>
                  </a:outerShdw>
                </a:effectLst>
                <a:latin typeface="メイリオ" panose="020B0604030504040204" pitchFamily="50" charset="-128"/>
                <a:ea typeface="メイリオ" panose="020B0604030504040204" pitchFamily="50" charset="-128"/>
              </a:rPr>
              <a:t>修学等資金の貸与制度</a:t>
            </a:r>
            <a:br>
              <a:rPr lang="en-US" altLang="ja-JP" sz="4000" b="1" i="0" dirty="0">
                <a:ln w="12700">
                  <a:solidFill>
                    <a:schemeClr val="accent1"/>
                  </a:solidFill>
                  <a:prstDash val="solid"/>
                </a:ln>
                <a:solidFill>
                  <a:srgbClr val="0033CC"/>
                </a:solidFill>
                <a:effectLst>
                  <a:outerShdw dist="38100" dir="2640000" algn="bl" rotWithShape="0">
                    <a:schemeClr val="accent1"/>
                  </a:outerShdw>
                </a:effectLst>
                <a:latin typeface="メイリオ" panose="020B0604030504040204" pitchFamily="50" charset="-128"/>
                <a:ea typeface="メイリオ" panose="020B0604030504040204" pitchFamily="50" charset="-128"/>
              </a:rPr>
            </a:br>
            <a:r>
              <a:rPr lang="en-US" altLang="ja-JP" sz="2200" i="0" dirty="0">
                <a:solidFill>
                  <a:srgbClr val="333333"/>
                </a:solidFill>
                <a:effectLst/>
                <a:latin typeface="メイリオ" panose="020B0604030504040204" pitchFamily="50" charset="-128"/>
                <a:ea typeface="メイリオ" panose="020B0604030504040204" pitchFamily="50" charset="-128"/>
              </a:rPr>
              <a:t>※</a:t>
            </a:r>
            <a:r>
              <a:rPr lang="ja-JP" altLang="en-US" sz="2200" i="0" dirty="0">
                <a:solidFill>
                  <a:srgbClr val="333333"/>
                </a:solidFill>
                <a:effectLst/>
                <a:latin typeface="メイリオ" panose="020B0604030504040204" pitchFamily="50" charset="-128"/>
                <a:ea typeface="メイリオ" panose="020B0604030504040204" pitchFamily="50" charset="-128"/>
              </a:rPr>
              <a:t>企業団職員のみ該当するものも含む</a:t>
            </a:r>
            <a:br>
              <a:rPr lang="ja-JP" altLang="en-US" sz="2000" b="0" i="0" dirty="0">
                <a:solidFill>
                  <a:srgbClr val="333333"/>
                </a:solidFill>
                <a:effectLst/>
                <a:latin typeface="ＭＳ Ｐゴシック" panose="020B0600070205080204" pitchFamily="50" charset="-128"/>
                <a:ea typeface="ＭＳ Ｐゴシック" panose="020B0600070205080204" pitchFamily="50" charset="-128"/>
              </a:rPr>
            </a:br>
            <a:endParaRPr kumimoji="1" lang="ja-JP" altLang="en-US" sz="3600" dirty="0">
              <a:latin typeface="メイリオ" panose="020B0604030504040204" pitchFamily="50" charset="-128"/>
              <a:ea typeface="メイリオ" panose="020B0604030504040204" pitchFamily="50" charset="-128"/>
            </a:endParaRPr>
          </a:p>
        </p:txBody>
      </p:sp>
      <p:sp>
        <p:nvSpPr>
          <p:cNvPr id="3" name="コンテンツ プレースホルダー 2">
            <a:extLst>
              <a:ext uri="{FF2B5EF4-FFF2-40B4-BE49-F238E27FC236}">
                <a16:creationId xmlns:a16="http://schemas.microsoft.com/office/drawing/2014/main" id="{3FC6E71C-9508-46F6-D731-13318645FAF2}"/>
              </a:ext>
            </a:extLst>
          </p:cNvPr>
          <p:cNvSpPr>
            <a:spLocks noGrp="1"/>
          </p:cNvSpPr>
          <p:nvPr>
            <p:ph idx="1"/>
          </p:nvPr>
        </p:nvSpPr>
        <p:spPr>
          <a:xfrm>
            <a:off x="394685" y="1923809"/>
            <a:ext cx="8603063" cy="4720236"/>
          </a:xfrm>
        </p:spPr>
        <p:txBody>
          <a:bodyPr>
            <a:noAutofit/>
          </a:bodyPr>
          <a:lstStyle/>
          <a:p>
            <a:pPr marL="0" indent="0" algn="just">
              <a:buNone/>
            </a:pPr>
            <a:r>
              <a:rPr lang="ja-JP" altLang="en-US"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①</a:t>
            </a:r>
            <a:r>
              <a:rPr lang="ja-JP" altLang="ja-JP"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長崎県病院企業団医療技術</a:t>
            </a:r>
            <a:r>
              <a:rPr lang="ja-JP" altLang="en-US"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修</a:t>
            </a:r>
            <a:r>
              <a:rPr lang="ja-JP" altLang="ja-JP"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学資金貸与条例</a:t>
            </a:r>
          </a:p>
          <a:p>
            <a:pPr marL="0" indent="0" algn="just">
              <a:buNone/>
            </a:pPr>
            <a:r>
              <a:rPr lang="ja-JP" altLang="en-US" sz="28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②</a:t>
            </a:r>
            <a:r>
              <a:rPr lang="ja-JP" altLang="ja-JP"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長崎県病院企業団看護師大学院</a:t>
            </a:r>
            <a:r>
              <a:rPr lang="ja-JP" altLang="en-US"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修</a:t>
            </a:r>
            <a:r>
              <a:rPr lang="ja-JP" altLang="ja-JP"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学支援貸与条例　　</a:t>
            </a:r>
          </a:p>
          <a:p>
            <a:pPr marL="0" indent="0" algn="just">
              <a:buNone/>
            </a:pPr>
            <a:r>
              <a:rPr lang="ja-JP" altLang="en-US" sz="28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③</a:t>
            </a:r>
            <a:r>
              <a:rPr lang="ja-JP" altLang="ja-JP"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長崎県病院企業団診療看護師育成資金貸与条例　</a:t>
            </a:r>
          </a:p>
          <a:p>
            <a:pPr marL="0" indent="0" algn="just">
              <a:buNone/>
            </a:pPr>
            <a:r>
              <a:rPr lang="ja-JP" altLang="en-US" sz="28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④</a:t>
            </a:r>
            <a:r>
              <a:rPr lang="ja-JP" altLang="ja-JP"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長崎県病院企業団認定看護師育成資金貸与条例</a:t>
            </a:r>
            <a:r>
              <a:rPr lang="ja-JP" altLang="en-US"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　　</a:t>
            </a:r>
            <a:endParaRPr lang="en-US" altLang="ja-JP"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lgn="just">
              <a:buNone/>
            </a:pPr>
            <a:r>
              <a:rPr lang="ja-JP" altLang="en-US" sz="28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ja-JP"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（※企業団職員のみ）</a:t>
            </a:r>
          </a:p>
          <a:p>
            <a:pPr marL="0" indent="0" algn="just">
              <a:buNone/>
            </a:pPr>
            <a:r>
              <a:rPr lang="ja-JP" altLang="ja-JP"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⑤長崎県病院企業団助産師養成支援金貸与条例</a:t>
            </a:r>
            <a:endParaRPr lang="en-US" altLang="ja-JP"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lgn="just">
              <a:buNone/>
            </a:pPr>
            <a:r>
              <a:rPr lang="ja-JP" altLang="en-US"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ja-JP" sz="2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（※企業団職員のみ対象）　</a:t>
            </a:r>
            <a:endParaRPr lang="ja-JP" altLang="ja-JP" sz="2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4" name="テキスト ボックス 3">
            <a:extLst>
              <a:ext uri="{FF2B5EF4-FFF2-40B4-BE49-F238E27FC236}">
                <a16:creationId xmlns:a16="http://schemas.microsoft.com/office/drawing/2014/main" id="{F5C84A1E-3EE2-E586-AF7C-39C8F2D61F77}"/>
              </a:ext>
            </a:extLst>
          </p:cNvPr>
          <p:cNvSpPr txBox="1"/>
          <p:nvPr/>
        </p:nvSpPr>
        <p:spPr>
          <a:xfrm>
            <a:off x="305030" y="5679242"/>
            <a:ext cx="8533939" cy="67710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詳しくは、下記にアクセス！</a:t>
            </a:r>
            <a:endParaRPr kumimoji="1" lang="en-US" altLang="ja-JP"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00FF"/>
                </a:solidFill>
                <a:effectLst/>
                <a:uLnTx/>
                <a:uFillTx/>
                <a:latin typeface="メイリオ" panose="020B0604030504040204" pitchFamily="50" charset="-128"/>
                <a:ea typeface="メイリオ" panose="020B0604030504040204" pitchFamily="50" charset="-128"/>
                <a:cs typeface="+mn-cs"/>
                <a:hlinkClick r:id="rId5">
                  <a:extLst>
                    <a:ext uri="{A12FA001-AC4F-418D-AE19-62706E023703}">
                      <ahyp:hlinkClr xmlns:ahyp="http://schemas.microsoft.com/office/drawing/2018/hyperlinkcolor" val="tx"/>
                    </a:ext>
                  </a:extLst>
                </a:hlinkClick>
              </a:rPr>
              <a:t>修学等資金貸与制度について </a:t>
            </a:r>
            <a:r>
              <a:rPr kumimoji="1" lang="en-US" altLang="ja-JP" sz="1800" b="0" i="0" u="none" strike="noStrike" kern="1200" cap="none" spc="0" normalizeH="0" baseline="0" noProof="0" dirty="0">
                <a:ln>
                  <a:noFill/>
                </a:ln>
                <a:solidFill>
                  <a:srgbClr val="0000FF"/>
                </a:solidFill>
                <a:effectLst/>
                <a:uLnTx/>
                <a:uFillTx/>
                <a:latin typeface="メイリオ" panose="020B0604030504040204" pitchFamily="50" charset="-128"/>
                <a:ea typeface="メイリオ" panose="020B0604030504040204" pitchFamily="50" charset="-128"/>
                <a:cs typeface="+mn-cs"/>
                <a:hlinkClick r:id="rId5">
                  <a:extLst>
                    <a:ext uri="{A12FA001-AC4F-418D-AE19-62706E023703}">
                      <ahyp:hlinkClr xmlns:ahyp="http://schemas.microsoft.com/office/drawing/2018/hyperlinkcolor" val="tx"/>
                    </a:ext>
                  </a:extLst>
                </a:hlinkClick>
              </a:rPr>
              <a:t>| </a:t>
            </a:r>
            <a:r>
              <a:rPr kumimoji="1" lang="ja-JP" altLang="en-US" sz="1800" b="0" i="0" u="none" strike="noStrike" kern="1200" cap="none" spc="0" normalizeH="0" baseline="0" noProof="0" dirty="0">
                <a:ln>
                  <a:noFill/>
                </a:ln>
                <a:solidFill>
                  <a:srgbClr val="0000FF"/>
                </a:solidFill>
                <a:effectLst/>
                <a:uLnTx/>
                <a:uFillTx/>
                <a:latin typeface="メイリオ" panose="020B0604030504040204" pitchFamily="50" charset="-128"/>
                <a:ea typeface="メイリオ" panose="020B0604030504040204" pitchFamily="50" charset="-128"/>
                <a:cs typeface="+mn-cs"/>
                <a:hlinkClick r:id="rId5">
                  <a:extLst>
                    <a:ext uri="{A12FA001-AC4F-418D-AE19-62706E023703}">
                      <ahyp:hlinkClr xmlns:ahyp="http://schemas.microsoft.com/office/drawing/2018/hyperlinkcolor" val="tx"/>
                    </a:ext>
                  </a:extLst>
                </a:hlinkClick>
              </a:rPr>
              <a:t>長崎県病院企業団 </a:t>
            </a:r>
            <a:r>
              <a:rPr kumimoji="1" lang="en-US" altLang="ja-JP" sz="1800" b="0" i="0" u="none" strike="noStrike" kern="1200" cap="none" spc="0" normalizeH="0" baseline="0" noProof="0" dirty="0">
                <a:ln>
                  <a:noFill/>
                </a:ln>
                <a:solidFill>
                  <a:srgbClr val="0000FF"/>
                </a:solidFill>
                <a:effectLst/>
                <a:uLnTx/>
                <a:uFillTx/>
                <a:latin typeface="メイリオ" panose="020B0604030504040204" pitchFamily="50" charset="-128"/>
                <a:ea typeface="メイリオ" panose="020B0604030504040204" pitchFamily="50" charset="-128"/>
                <a:cs typeface="+mn-cs"/>
                <a:hlinkClick r:id="rId5">
                  <a:extLst>
                    <a:ext uri="{A12FA001-AC4F-418D-AE19-62706E023703}">
                      <ahyp:hlinkClr xmlns:ahyp="http://schemas.microsoft.com/office/drawing/2018/hyperlinkcolor" val="tx"/>
                    </a:ext>
                  </a:extLst>
                </a:hlinkClick>
              </a:rPr>
              <a:t>(nagasaki-hosp-agency</a:t>
            </a:r>
            <a:r>
              <a:rPr kumimoji="1" lang="en-US" altLang="ja-JP" sz="1800" b="0" i="0" u="none" strike="noStrike" kern="1200" cap="none" spc="0" normalizeH="0" baseline="0" noProof="0" dirty="0">
                <a:ln>
                  <a:noFill/>
                </a:ln>
                <a:solidFill>
                  <a:srgbClr val="0000FF"/>
                </a:solidFill>
                <a:effectLst/>
                <a:uLnTx/>
                <a:uFillTx/>
                <a:latin typeface="Calibri"/>
                <a:ea typeface="ＭＳ Ｐゴシック" panose="020B0600070205080204" pitchFamily="50" charset="-128"/>
                <a:cs typeface="+mn-cs"/>
                <a:hlinkClick r:id="rId5">
                  <a:extLst>
                    <a:ext uri="{A12FA001-AC4F-418D-AE19-62706E023703}">
                      <ahyp:hlinkClr xmlns:ahyp="http://schemas.microsoft.com/office/drawing/2018/hyperlinkcolor" val="tx"/>
                    </a:ext>
                  </a:extLst>
                </a:hlinkClick>
              </a:rPr>
              <a:t>.or.jp)</a:t>
            </a:r>
            <a:endParaRPr kumimoji="1" lang="ja-JP" altLang="en-US" sz="1800" b="0" i="0" u="none" strike="noStrike" kern="1200" cap="none" spc="0" normalizeH="0" baseline="0" noProof="0" dirty="0">
              <a:ln>
                <a:noFill/>
              </a:ln>
              <a:solidFill>
                <a:srgbClr val="0000FF"/>
              </a:solidFill>
              <a:effectLst/>
              <a:uLnTx/>
              <a:uFillTx/>
              <a:latin typeface="Calibri"/>
              <a:ea typeface="ＭＳ Ｐゴシック" panose="020B0600070205080204" pitchFamily="50" charset="-128"/>
              <a:cs typeface="+mn-cs"/>
            </a:endParaRPr>
          </a:p>
        </p:txBody>
      </p:sp>
      <p:sp>
        <p:nvSpPr>
          <p:cNvPr id="6" name="吹き出し: 角を丸めた四角形 5">
            <a:extLst>
              <a:ext uri="{FF2B5EF4-FFF2-40B4-BE49-F238E27FC236}">
                <a16:creationId xmlns:a16="http://schemas.microsoft.com/office/drawing/2014/main" id="{A781BB02-243B-AB2D-AC9B-D5EE2DBF2F16}"/>
              </a:ext>
            </a:extLst>
          </p:cNvPr>
          <p:cNvSpPr/>
          <p:nvPr/>
        </p:nvSpPr>
        <p:spPr>
          <a:xfrm>
            <a:off x="149291" y="278569"/>
            <a:ext cx="1950098" cy="1158622"/>
          </a:xfrm>
          <a:prstGeom prst="wedgeRoundRectCallout">
            <a:avLst>
              <a:gd name="adj1" fmla="val 65118"/>
              <a:gd name="adj2" fmla="val -14378"/>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b="1" dirty="0">
                <a:latin typeface="HG丸ｺﾞｼｯｸM-PRO" panose="020F0600000000000000" pitchFamily="50" charset="-128"/>
                <a:ea typeface="HG丸ｺﾞｼｯｸM-PRO" panose="020F0600000000000000" pitchFamily="50" charset="-128"/>
              </a:rPr>
              <a:t>キャリアアップ</a:t>
            </a:r>
            <a:r>
              <a:rPr kumimoji="1" lang="ja-JP" altLang="en-US" dirty="0">
                <a:latin typeface="HG丸ｺﾞｼｯｸM-PRO" panose="020F0600000000000000" pitchFamily="50" charset="-128"/>
                <a:ea typeface="HG丸ｺﾞｼｯｸM-PRO" panose="020F0600000000000000" pitchFamily="50" charset="-128"/>
              </a:rPr>
              <a:t>も、応援　　（支援）します</a:t>
            </a:r>
          </a:p>
        </p:txBody>
      </p:sp>
      <p:sp>
        <p:nvSpPr>
          <p:cNvPr id="7" name="フッター プレースホルダー 6">
            <a:extLst>
              <a:ext uri="{FF2B5EF4-FFF2-40B4-BE49-F238E27FC236}">
                <a16:creationId xmlns:a16="http://schemas.microsoft.com/office/drawing/2014/main" id="{F3739D28-BDE2-7EAF-B35D-D8027657E580}"/>
              </a:ext>
            </a:extLst>
          </p:cNvPr>
          <p:cNvSpPr>
            <a:spLocks noGrp="1"/>
          </p:cNvSpPr>
          <p:nvPr>
            <p:ph type="ftr" sz="quarter" idx="11"/>
          </p:nvPr>
        </p:nvSpPr>
        <p:spPr>
          <a:xfrm>
            <a:off x="3124199" y="6477922"/>
            <a:ext cx="2895600" cy="365125"/>
          </a:xfrm>
        </p:spPr>
        <p:txBody>
          <a:bodyPr/>
          <a:lstStyle/>
          <a:p>
            <a:r>
              <a:rPr kumimoji="1" lang="zh-TW" altLang="en-US" dirty="0"/>
              <a:t>長崎県病院企業団本部</a:t>
            </a:r>
            <a:endParaRPr kumimoji="1" lang="ja-JP" altLang="en-US" dirty="0"/>
          </a:p>
        </p:txBody>
      </p:sp>
      <p:pic>
        <p:nvPicPr>
          <p:cNvPr id="5" name="２８">
            <a:hlinkClick r:id="" action="ppaction://media"/>
            <a:extLst>
              <a:ext uri="{FF2B5EF4-FFF2-40B4-BE49-F238E27FC236}">
                <a16:creationId xmlns:a16="http://schemas.microsoft.com/office/drawing/2014/main" id="{E249BD15-8A37-BAE0-71F2-B21E68FCFC4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56638" y="0"/>
            <a:ext cx="487362" cy="487363"/>
          </a:xfrm>
          <a:prstGeom prst="rect">
            <a:avLst/>
          </a:prstGeom>
        </p:spPr>
      </p:pic>
    </p:spTree>
    <p:extLst>
      <p:ext uri="{BB962C8B-B14F-4D97-AF65-F5344CB8AC3E}">
        <p14:creationId xmlns:p14="http://schemas.microsoft.com/office/powerpoint/2010/main" val="1422680385"/>
      </p:ext>
    </p:extLst>
  </p:cSld>
  <p:clrMapOvr>
    <a:masterClrMapping/>
  </p:clrMapOvr>
  <mc:AlternateContent xmlns:mc="http://schemas.openxmlformats.org/markup-compatibility/2006" xmlns:p14="http://schemas.microsoft.com/office/powerpoint/2010/main">
    <mc:Choice Requires="p14">
      <p:transition spd="slow" p14:dur="2000" advClick="0" advTm="11300"/>
    </mc:Choice>
    <mc:Fallback xmlns="">
      <p:transition spd="slow" advClick="0" advTm="11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4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6E9A08-4FB6-E0B5-30DC-451A864CD7B5}"/>
              </a:ext>
            </a:extLst>
          </p:cNvPr>
          <p:cNvSpPr>
            <a:spLocks noGrp="1"/>
          </p:cNvSpPr>
          <p:nvPr>
            <p:ph type="title"/>
          </p:nvPr>
        </p:nvSpPr>
        <p:spPr>
          <a:xfrm>
            <a:off x="964" y="54360"/>
            <a:ext cx="8256627" cy="1007484"/>
          </a:xfrm>
        </p:spPr>
        <p:txBody>
          <a:bodyPr>
            <a:noAutofit/>
          </a:bodyPr>
          <a:lstStyle/>
          <a:p>
            <a:r>
              <a:rPr kumimoji="1" lang="ja-JP" altLang="en-US" sz="2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HG丸ｺﾞｼｯｸM-PRO" panose="020F0600000000000000" pitchFamily="50" charset="-128"/>
                <a:ea typeface="HG丸ｺﾞｼｯｸM-PRO" panose="020F0600000000000000" pitchFamily="50" charset="-128"/>
              </a:rPr>
              <a:t>長崎県病院企業団　</a:t>
            </a:r>
            <a:r>
              <a:rPr kumimoji="1" lang="ja-JP" alt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HG丸ｺﾞｼｯｸM-PRO" panose="020F0600000000000000" pitchFamily="50" charset="-128"/>
                <a:ea typeface="HG丸ｺﾞｼｯｸM-PRO" panose="020F0600000000000000" pitchFamily="50" charset="-128"/>
              </a:rPr>
              <a:t>企業団 看護部門</a:t>
            </a:r>
            <a:br>
              <a:rPr lang="en-US" altLang="ja-JP" sz="4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HG丸ｺﾞｼｯｸM-PRO" panose="020F0600000000000000" pitchFamily="50" charset="-128"/>
                <a:ea typeface="HG丸ｺﾞｼｯｸM-PRO" panose="020F0600000000000000" pitchFamily="50" charset="-128"/>
              </a:rPr>
            </a:br>
            <a:r>
              <a:rPr lang="en-US" altLang="ja-JP" sz="1800" dirty="0">
                <a:solidFill>
                  <a:srgbClr val="0000FF"/>
                </a:solidFill>
                <a:latin typeface="HG丸ｺﾞｼｯｸM-PRO" panose="020F0600000000000000" pitchFamily="50" charset="-128"/>
                <a:ea typeface="HG丸ｺﾞｼｯｸM-PRO" panose="020F0600000000000000" pitchFamily="50" charset="-128"/>
              </a:rPr>
              <a:t>https://www.nagasaki-hosp-agency.or.jp/nursing/</a:t>
            </a:r>
            <a:endParaRPr kumimoji="1" lang="ja-JP" altLang="en-US" sz="3500" b="1" dirty="0">
              <a:ln w="12700">
                <a:solidFill>
                  <a:schemeClr val="accent1"/>
                </a:solidFill>
                <a:prstDash val="solid"/>
              </a:ln>
              <a:solidFill>
                <a:srgbClr val="0000FF"/>
              </a:solidFill>
              <a:effectLst>
                <a:outerShdw dist="38100" dir="2640000" algn="bl" rotWithShape="0">
                  <a:schemeClr val="accent1"/>
                </a:outerShdw>
              </a:effectLst>
              <a:latin typeface="HG丸ｺﾞｼｯｸM-PRO" panose="020F0600000000000000" pitchFamily="50" charset="-128"/>
              <a:ea typeface="HG丸ｺﾞｼｯｸM-PRO" panose="020F0600000000000000" pitchFamily="50" charset="-128"/>
            </a:endParaRPr>
          </a:p>
        </p:txBody>
      </p:sp>
      <p:pic>
        <p:nvPicPr>
          <p:cNvPr id="9" name="コンテンツ プレースホルダー 8">
            <a:extLst>
              <a:ext uri="{FF2B5EF4-FFF2-40B4-BE49-F238E27FC236}">
                <a16:creationId xmlns:a16="http://schemas.microsoft.com/office/drawing/2014/main" id="{2DC79EB4-805A-6306-5E01-3E92E5B97BC2}"/>
              </a:ext>
            </a:extLst>
          </p:cNvPr>
          <p:cNvPicPr>
            <a:picLocks noGrp="1" noChangeAspect="1"/>
          </p:cNvPicPr>
          <p:nvPr>
            <p:ph idx="1"/>
          </p:nvPr>
        </p:nvPicPr>
        <p:blipFill rotWithShape="1">
          <a:blip r:embed="rId5"/>
          <a:srcRect l="45352"/>
          <a:stretch/>
        </p:blipFill>
        <p:spPr>
          <a:xfrm>
            <a:off x="178176" y="1171804"/>
            <a:ext cx="5496714" cy="3086100"/>
          </a:xfrm>
        </p:spPr>
      </p:pic>
      <p:pic>
        <p:nvPicPr>
          <p:cNvPr id="11" name="図 10">
            <a:extLst>
              <a:ext uri="{FF2B5EF4-FFF2-40B4-BE49-F238E27FC236}">
                <a16:creationId xmlns:a16="http://schemas.microsoft.com/office/drawing/2014/main" id="{9D668F5F-7E8D-4696-14A0-6C22D36EBF70}"/>
              </a:ext>
            </a:extLst>
          </p:cNvPr>
          <p:cNvPicPr>
            <a:picLocks noChangeAspect="1"/>
          </p:cNvPicPr>
          <p:nvPr/>
        </p:nvPicPr>
        <p:blipFill rotWithShape="1">
          <a:blip r:embed="rId6"/>
          <a:srcRect l="52802" t="2940" r="9489" b="4847"/>
          <a:stretch/>
        </p:blipFill>
        <p:spPr>
          <a:xfrm>
            <a:off x="4902333" y="1086938"/>
            <a:ext cx="3792922" cy="2845785"/>
          </a:xfrm>
          <a:prstGeom prst="rect">
            <a:avLst/>
          </a:prstGeom>
        </p:spPr>
      </p:pic>
      <p:pic>
        <p:nvPicPr>
          <p:cNvPr id="13" name="図 12">
            <a:extLst>
              <a:ext uri="{FF2B5EF4-FFF2-40B4-BE49-F238E27FC236}">
                <a16:creationId xmlns:a16="http://schemas.microsoft.com/office/drawing/2014/main" id="{7FA14EA7-8BF3-216C-D00E-1117C5F18577}"/>
              </a:ext>
            </a:extLst>
          </p:cNvPr>
          <p:cNvPicPr>
            <a:picLocks noChangeAspect="1"/>
          </p:cNvPicPr>
          <p:nvPr/>
        </p:nvPicPr>
        <p:blipFill rotWithShape="1">
          <a:blip r:embed="rId7"/>
          <a:srcRect l="54230" t="2402" r="8062" b="3811"/>
          <a:stretch/>
        </p:blipFill>
        <p:spPr>
          <a:xfrm>
            <a:off x="457200" y="3774677"/>
            <a:ext cx="3448050" cy="2631234"/>
          </a:xfrm>
          <a:prstGeom prst="rect">
            <a:avLst/>
          </a:prstGeom>
        </p:spPr>
      </p:pic>
      <p:pic>
        <p:nvPicPr>
          <p:cNvPr id="15" name="図 14">
            <a:extLst>
              <a:ext uri="{FF2B5EF4-FFF2-40B4-BE49-F238E27FC236}">
                <a16:creationId xmlns:a16="http://schemas.microsoft.com/office/drawing/2014/main" id="{30E59A82-6597-A2F8-6841-CCAFD2E94FCC}"/>
              </a:ext>
            </a:extLst>
          </p:cNvPr>
          <p:cNvPicPr>
            <a:picLocks noChangeAspect="1"/>
          </p:cNvPicPr>
          <p:nvPr/>
        </p:nvPicPr>
        <p:blipFill rotWithShape="1">
          <a:blip r:embed="rId8"/>
          <a:srcRect l="55715" t="5717" r="10713" b="4958"/>
          <a:stretch/>
        </p:blipFill>
        <p:spPr>
          <a:xfrm>
            <a:off x="3944223" y="4134789"/>
            <a:ext cx="3376806" cy="2756675"/>
          </a:xfrm>
          <a:prstGeom prst="rect">
            <a:avLst/>
          </a:prstGeom>
        </p:spPr>
      </p:pic>
      <p:sp>
        <p:nvSpPr>
          <p:cNvPr id="16" name="四角形: 角を丸くする 15">
            <a:extLst>
              <a:ext uri="{FF2B5EF4-FFF2-40B4-BE49-F238E27FC236}">
                <a16:creationId xmlns:a16="http://schemas.microsoft.com/office/drawing/2014/main" id="{45D0DA4B-2AC0-D100-726F-35D8A357BB4E}"/>
              </a:ext>
            </a:extLst>
          </p:cNvPr>
          <p:cNvSpPr/>
          <p:nvPr/>
        </p:nvSpPr>
        <p:spPr>
          <a:xfrm>
            <a:off x="3944223" y="1373870"/>
            <a:ext cx="370108" cy="139959"/>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吹き出し: 角を丸めた四角形 16">
            <a:extLst>
              <a:ext uri="{FF2B5EF4-FFF2-40B4-BE49-F238E27FC236}">
                <a16:creationId xmlns:a16="http://schemas.microsoft.com/office/drawing/2014/main" id="{5E5C3F82-3230-9266-2896-9A49C017F6D5}"/>
              </a:ext>
            </a:extLst>
          </p:cNvPr>
          <p:cNvSpPr/>
          <p:nvPr/>
        </p:nvSpPr>
        <p:spPr>
          <a:xfrm>
            <a:off x="3926581" y="175114"/>
            <a:ext cx="3568570" cy="545127"/>
          </a:xfrm>
          <a:prstGeom prst="wedgeRoundRectCallout">
            <a:avLst>
              <a:gd name="adj1" fmla="val -37615"/>
              <a:gd name="adj2" fmla="val 171953"/>
              <a:gd name="adj3" fmla="val 16667"/>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91E4C1A8-2EF3-EBCA-E164-2F71372578B5}"/>
              </a:ext>
            </a:extLst>
          </p:cNvPr>
          <p:cNvSpPr/>
          <p:nvPr/>
        </p:nvSpPr>
        <p:spPr>
          <a:xfrm>
            <a:off x="1413164" y="4930574"/>
            <a:ext cx="1275723" cy="127909"/>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四角形: 角を丸くする 18">
            <a:extLst>
              <a:ext uri="{FF2B5EF4-FFF2-40B4-BE49-F238E27FC236}">
                <a16:creationId xmlns:a16="http://schemas.microsoft.com/office/drawing/2014/main" id="{817C3C6F-2EF7-8804-A1B1-A53B48340D2F}"/>
              </a:ext>
            </a:extLst>
          </p:cNvPr>
          <p:cNvSpPr/>
          <p:nvPr/>
        </p:nvSpPr>
        <p:spPr>
          <a:xfrm>
            <a:off x="6447446" y="2665914"/>
            <a:ext cx="914400" cy="270119"/>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右 19">
            <a:extLst>
              <a:ext uri="{FF2B5EF4-FFF2-40B4-BE49-F238E27FC236}">
                <a16:creationId xmlns:a16="http://schemas.microsoft.com/office/drawing/2014/main" id="{D7A70DAA-A69B-1F15-20AC-978C845DC0FE}"/>
              </a:ext>
            </a:extLst>
          </p:cNvPr>
          <p:cNvSpPr/>
          <p:nvPr/>
        </p:nvSpPr>
        <p:spPr>
          <a:xfrm>
            <a:off x="4884484" y="2936033"/>
            <a:ext cx="387311" cy="422987"/>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kumimoji="1" lang="ja-JP" altLang="en-US"/>
          </a:p>
        </p:txBody>
      </p:sp>
      <p:sp>
        <p:nvSpPr>
          <p:cNvPr id="21" name="四角形: 角を丸くする 20">
            <a:extLst>
              <a:ext uri="{FF2B5EF4-FFF2-40B4-BE49-F238E27FC236}">
                <a16:creationId xmlns:a16="http://schemas.microsoft.com/office/drawing/2014/main" id="{D3A9F304-2A42-5CB8-59D8-3F4EB2578DF5}"/>
              </a:ext>
            </a:extLst>
          </p:cNvPr>
          <p:cNvSpPr/>
          <p:nvPr/>
        </p:nvSpPr>
        <p:spPr>
          <a:xfrm>
            <a:off x="4959539" y="4623488"/>
            <a:ext cx="715351" cy="178280"/>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吹き出し: 角を丸めた四角形 21">
            <a:extLst>
              <a:ext uri="{FF2B5EF4-FFF2-40B4-BE49-F238E27FC236}">
                <a16:creationId xmlns:a16="http://schemas.microsoft.com/office/drawing/2014/main" id="{642FD61B-4401-1416-A111-3E143D20600D}"/>
              </a:ext>
            </a:extLst>
          </p:cNvPr>
          <p:cNvSpPr/>
          <p:nvPr/>
        </p:nvSpPr>
        <p:spPr>
          <a:xfrm>
            <a:off x="7237673" y="4315129"/>
            <a:ext cx="1807255" cy="2468025"/>
          </a:xfrm>
          <a:prstGeom prst="wedgeRoundRectCallout">
            <a:avLst>
              <a:gd name="adj1" fmla="val -53033"/>
              <a:gd name="adj2" fmla="val -34929"/>
              <a:gd name="adj3" fmla="val 16667"/>
            </a:avLst>
          </a:prstGeom>
          <a:noFill/>
          <a:ln w="127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9980C8CA-3958-D838-C153-79E56318C4ED}"/>
              </a:ext>
            </a:extLst>
          </p:cNvPr>
          <p:cNvSpPr txBox="1"/>
          <p:nvPr/>
        </p:nvSpPr>
        <p:spPr>
          <a:xfrm>
            <a:off x="7287208" y="4322912"/>
            <a:ext cx="1757720" cy="2377574"/>
          </a:xfrm>
          <a:prstGeom prst="rect">
            <a:avLst/>
          </a:prstGeom>
          <a:noFill/>
          <a:ln w="19050">
            <a:noFill/>
          </a:ln>
        </p:spPr>
        <p:txBody>
          <a:bodyPr wrap="square">
            <a:spAutoFit/>
          </a:bodyPr>
          <a:lstStyle/>
          <a:p>
            <a:r>
              <a:rPr lang="ja-JP" altLang="en-US" sz="1350" b="0" i="0" dirty="0">
                <a:solidFill>
                  <a:srgbClr val="333333"/>
                </a:solidFill>
                <a:effectLst/>
                <a:highlight>
                  <a:srgbClr val="FFFFFF"/>
                </a:highlight>
                <a:latin typeface="HG丸ｺﾞｼｯｸM-PRO" panose="020F0600000000000000" pitchFamily="50" charset="-128"/>
                <a:ea typeface="HG丸ｺﾞｼｯｸM-PRO" panose="020F0600000000000000" pitchFamily="50" charset="-128"/>
              </a:rPr>
              <a:t>長崎県病院企業団でイキイキ・ハツラツと </a:t>
            </a:r>
            <a:r>
              <a:rPr lang="ja-JP" altLang="en-US" sz="1350" b="1" i="0" u="sng" dirty="0">
                <a:solidFill>
                  <a:srgbClr val="00A5E3"/>
                </a:solidFill>
                <a:effectLst/>
                <a:highlight>
                  <a:srgbClr val="FFFFFF"/>
                </a:highlight>
                <a:latin typeface="HG丸ｺﾞｼｯｸM-PRO" panose="020F0600000000000000" pitchFamily="50" charset="-128"/>
                <a:ea typeface="HG丸ｺﾞｼｯｸM-PRO" panose="020F0600000000000000" pitchFamily="50" charset="-128"/>
              </a:rPr>
              <a:t>仕事（</a:t>
            </a:r>
            <a:r>
              <a:rPr lang="en-US" altLang="ja-JP" sz="1350" b="1" i="0" u="sng" dirty="0">
                <a:solidFill>
                  <a:srgbClr val="00A5E3"/>
                </a:solidFill>
                <a:effectLst/>
                <a:highlight>
                  <a:srgbClr val="FFFFFF"/>
                </a:highlight>
                <a:latin typeface="HG丸ｺﾞｼｯｸM-PRO" panose="020F0600000000000000" pitchFamily="50" charset="-128"/>
                <a:ea typeface="HG丸ｺﾞｼｯｸM-PRO" panose="020F0600000000000000" pitchFamily="50" charset="-128"/>
              </a:rPr>
              <a:t>WORK</a:t>
            </a:r>
            <a:r>
              <a:rPr lang="ja-JP" altLang="en-US" sz="1350" b="1" i="0" u="sng" dirty="0">
                <a:solidFill>
                  <a:srgbClr val="00A5E3"/>
                </a:solidFill>
                <a:effectLst/>
                <a:highlight>
                  <a:srgbClr val="FFFFFF"/>
                </a:highlight>
                <a:latin typeface="HG丸ｺﾞｼｯｸM-PRO" panose="020F0600000000000000" pitchFamily="50" charset="-128"/>
                <a:ea typeface="HG丸ｺﾞｼｯｸM-PRO" panose="020F0600000000000000" pitchFamily="50" charset="-128"/>
              </a:rPr>
              <a:t>）</a:t>
            </a:r>
            <a:r>
              <a:rPr lang="ja-JP" altLang="en-US" sz="1350" b="0" i="0" dirty="0">
                <a:solidFill>
                  <a:srgbClr val="333333"/>
                </a:solidFill>
                <a:effectLst/>
                <a:highlight>
                  <a:srgbClr val="FFFFFF"/>
                </a:highlight>
                <a:latin typeface="HG丸ｺﾞｼｯｸM-PRO" panose="020F0600000000000000" pitchFamily="50" charset="-128"/>
                <a:ea typeface="HG丸ｺﾞｼｯｸM-PRO" panose="020F0600000000000000" pitchFamily="50" charset="-128"/>
              </a:rPr>
              <a:t>や </a:t>
            </a:r>
            <a:r>
              <a:rPr lang="ja-JP" altLang="en-US" sz="1350" b="1" i="0" u="sng" dirty="0">
                <a:solidFill>
                  <a:srgbClr val="4BAF50"/>
                </a:solidFill>
                <a:effectLst/>
                <a:highlight>
                  <a:srgbClr val="FFFFFF"/>
                </a:highlight>
                <a:latin typeface="HG丸ｺﾞｼｯｸM-PRO" panose="020F0600000000000000" pitchFamily="50" charset="-128"/>
                <a:ea typeface="HG丸ｺﾞｼｯｸM-PRO" panose="020F0600000000000000" pitchFamily="50" charset="-128"/>
              </a:rPr>
              <a:t>生活（</a:t>
            </a:r>
            <a:r>
              <a:rPr lang="en-US" altLang="ja-JP" sz="1350" b="1" i="0" u="sng" dirty="0">
                <a:solidFill>
                  <a:srgbClr val="4BAF50"/>
                </a:solidFill>
                <a:effectLst/>
                <a:highlight>
                  <a:srgbClr val="FFFFFF"/>
                </a:highlight>
                <a:latin typeface="HG丸ｺﾞｼｯｸM-PRO" panose="020F0600000000000000" pitchFamily="50" charset="-128"/>
                <a:ea typeface="HG丸ｺﾞｼｯｸM-PRO" panose="020F0600000000000000" pitchFamily="50" charset="-128"/>
              </a:rPr>
              <a:t>LIFE</a:t>
            </a:r>
            <a:r>
              <a:rPr lang="ja-JP" altLang="en-US" sz="1350" b="1" i="0" u="sng" dirty="0">
                <a:solidFill>
                  <a:srgbClr val="4BAF50"/>
                </a:solidFill>
                <a:effectLst/>
                <a:highlight>
                  <a:srgbClr val="FFFFFF"/>
                </a:highlight>
                <a:latin typeface="HG丸ｺﾞｼｯｸM-PRO" panose="020F0600000000000000" pitchFamily="50" charset="-128"/>
                <a:ea typeface="HG丸ｺﾞｼｯｸM-PRO" panose="020F0600000000000000" pitchFamily="50" charset="-128"/>
              </a:rPr>
              <a:t>）</a:t>
            </a:r>
            <a:r>
              <a:rPr lang="ja-JP" altLang="en-US" sz="1350" b="0" i="0" dirty="0">
                <a:solidFill>
                  <a:srgbClr val="333333"/>
                </a:solidFill>
                <a:effectLst/>
                <a:highlight>
                  <a:srgbClr val="FFFFFF"/>
                </a:highlight>
                <a:latin typeface="HG丸ｺﾞｼｯｸM-PRO" panose="020F0600000000000000" pitchFamily="50" charset="-128"/>
                <a:ea typeface="HG丸ｺﾞｼｯｸM-PRO" panose="020F0600000000000000" pitchFamily="50" charset="-128"/>
              </a:rPr>
              <a:t>を楽しみながら働く（</a:t>
            </a:r>
            <a:r>
              <a:rPr lang="en-US" altLang="ja-JP" sz="1350" b="0" i="0" dirty="0">
                <a:solidFill>
                  <a:srgbClr val="333333"/>
                </a:solidFill>
                <a:effectLst/>
                <a:highlight>
                  <a:srgbClr val="FFFFFF"/>
                </a:highlight>
                <a:latin typeface="HG丸ｺﾞｼｯｸM-PRO" panose="020F0600000000000000" pitchFamily="50" charset="-128"/>
                <a:ea typeface="HG丸ｺﾞｼｯｸM-PRO" panose="020F0600000000000000" pitchFamily="50" charset="-128"/>
              </a:rPr>
              <a:t>WLB</a:t>
            </a:r>
            <a:r>
              <a:rPr lang="ja-JP" altLang="en-US" sz="1350" b="0" i="0" dirty="0">
                <a:solidFill>
                  <a:srgbClr val="333333"/>
                </a:solidFill>
                <a:effectLst/>
                <a:highlight>
                  <a:srgbClr val="FFFFFF"/>
                </a:highlight>
                <a:latin typeface="HG丸ｺﾞｼｯｸM-PRO" panose="020F0600000000000000" pitchFamily="50" charset="-128"/>
                <a:ea typeface="HG丸ｺﾞｼｯｸM-PRO" panose="020F0600000000000000" pitchFamily="50" charset="-128"/>
              </a:rPr>
              <a:t>：ワークライフバランス）看護職員と定義。　</a:t>
            </a:r>
            <a:endParaRPr lang="en-US" altLang="ja-JP" sz="1350" b="0" i="0" dirty="0">
              <a:solidFill>
                <a:srgbClr val="333333"/>
              </a:solidFill>
              <a:effectLst/>
              <a:highlight>
                <a:srgbClr val="FFFFFF"/>
              </a:highlight>
              <a:latin typeface="HG丸ｺﾞｼｯｸM-PRO" panose="020F0600000000000000" pitchFamily="50" charset="-128"/>
              <a:ea typeface="HG丸ｺﾞｼｯｸM-PRO" panose="020F0600000000000000" pitchFamily="50" charset="-128"/>
            </a:endParaRPr>
          </a:p>
          <a:p>
            <a:r>
              <a:rPr lang="ja-JP" altLang="en-US" sz="1350" dirty="0">
                <a:solidFill>
                  <a:srgbClr val="333333"/>
                </a:solidFill>
                <a:highlight>
                  <a:srgbClr val="FFFFFF"/>
                </a:highlight>
                <a:latin typeface="HG丸ｺﾞｼｯｸM-PRO" panose="020F0600000000000000" pitchFamily="50" charset="-128"/>
                <a:ea typeface="HG丸ｺﾞｼｯｸM-PRO" panose="020F0600000000000000" pitchFamily="50" charset="-128"/>
              </a:rPr>
              <a:t>　</a:t>
            </a:r>
            <a:r>
              <a:rPr lang="ja-JP" altLang="en-US" sz="1350" b="0" i="0" dirty="0">
                <a:solidFill>
                  <a:srgbClr val="333333"/>
                </a:solidFill>
                <a:effectLst/>
                <a:highlight>
                  <a:srgbClr val="FFFFFF"/>
                </a:highlight>
                <a:latin typeface="HG丸ｺﾞｼｯｸM-PRO" panose="020F0600000000000000" pitchFamily="50" charset="-128"/>
                <a:ea typeface="HG丸ｺﾞｼｯｸM-PRO" panose="020F0600000000000000" pitchFamily="50" charset="-128"/>
              </a:rPr>
              <a:t>各病院の看護職員を２ヶ月毎にクローズアップして紹介</a:t>
            </a:r>
            <a:endParaRPr lang="ja-JP" altLang="en-US" sz="1350" dirty="0">
              <a:latin typeface="HG丸ｺﾞｼｯｸM-PRO" panose="020F0600000000000000" pitchFamily="50" charset="-128"/>
              <a:ea typeface="HG丸ｺﾞｼｯｸM-PRO" panose="020F0600000000000000" pitchFamily="50" charset="-128"/>
            </a:endParaRPr>
          </a:p>
        </p:txBody>
      </p:sp>
      <p:sp>
        <p:nvSpPr>
          <p:cNvPr id="27" name="四角形: 角を丸くする 26">
            <a:extLst>
              <a:ext uri="{FF2B5EF4-FFF2-40B4-BE49-F238E27FC236}">
                <a16:creationId xmlns:a16="http://schemas.microsoft.com/office/drawing/2014/main" id="{0A087674-4226-1CD2-8205-CFA35E8DC730}"/>
              </a:ext>
            </a:extLst>
          </p:cNvPr>
          <p:cNvSpPr/>
          <p:nvPr/>
        </p:nvSpPr>
        <p:spPr>
          <a:xfrm>
            <a:off x="6988754" y="3700047"/>
            <a:ext cx="1065792" cy="270119"/>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矢印: 右カーブ 27">
            <a:extLst>
              <a:ext uri="{FF2B5EF4-FFF2-40B4-BE49-F238E27FC236}">
                <a16:creationId xmlns:a16="http://schemas.microsoft.com/office/drawing/2014/main" id="{D591E539-8100-1FCD-60FD-F096D759ECC4}"/>
              </a:ext>
            </a:extLst>
          </p:cNvPr>
          <p:cNvSpPr/>
          <p:nvPr/>
        </p:nvSpPr>
        <p:spPr>
          <a:xfrm rot="4352570">
            <a:off x="4640381" y="2122678"/>
            <a:ext cx="426222" cy="4203885"/>
          </a:xfrm>
          <a:prstGeom prst="curvedRightArrow">
            <a:avLst/>
          </a:prstGeom>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フッター プレースホルダー 2">
            <a:extLst>
              <a:ext uri="{FF2B5EF4-FFF2-40B4-BE49-F238E27FC236}">
                <a16:creationId xmlns:a16="http://schemas.microsoft.com/office/drawing/2014/main" id="{10F61AF5-42E7-64BD-C617-3F17679B9792}"/>
              </a:ext>
            </a:extLst>
          </p:cNvPr>
          <p:cNvSpPr>
            <a:spLocks noGrp="1"/>
          </p:cNvSpPr>
          <p:nvPr>
            <p:ph type="ftr" sz="quarter" idx="11"/>
          </p:nvPr>
        </p:nvSpPr>
        <p:spPr>
          <a:xfrm>
            <a:off x="1822971" y="6500323"/>
            <a:ext cx="2895600" cy="365125"/>
          </a:xfrm>
        </p:spPr>
        <p:txBody>
          <a:bodyPr/>
          <a:lstStyle/>
          <a:p>
            <a:r>
              <a:rPr kumimoji="1" lang="zh-TW" altLang="en-US" dirty="0"/>
              <a:t>長崎県病院企業団本部</a:t>
            </a:r>
            <a:endParaRPr kumimoji="1" lang="ja-JP" altLang="en-US" dirty="0"/>
          </a:p>
        </p:txBody>
      </p:sp>
      <p:pic>
        <p:nvPicPr>
          <p:cNvPr id="4" name="２９">
            <a:hlinkClick r:id="" action="ppaction://media"/>
            <a:extLst>
              <a:ext uri="{FF2B5EF4-FFF2-40B4-BE49-F238E27FC236}">
                <a16:creationId xmlns:a16="http://schemas.microsoft.com/office/drawing/2014/main" id="{31D9D7E0-DC32-3B94-3E36-AEDC8430404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656638" y="0"/>
            <a:ext cx="487362" cy="487362"/>
          </a:xfrm>
          <a:prstGeom prst="rect">
            <a:avLst/>
          </a:prstGeom>
        </p:spPr>
      </p:pic>
    </p:spTree>
    <p:extLst>
      <p:ext uri="{BB962C8B-B14F-4D97-AF65-F5344CB8AC3E}">
        <p14:creationId xmlns:p14="http://schemas.microsoft.com/office/powerpoint/2010/main" val="1382139222"/>
      </p:ext>
    </p:extLst>
  </p:cSld>
  <p:clrMapOvr>
    <a:masterClrMapping/>
  </p:clrMapOvr>
  <mc:AlternateContent xmlns:mc="http://schemas.openxmlformats.org/markup-compatibility/2006" xmlns:p14="http://schemas.microsoft.com/office/powerpoint/2010/main">
    <mc:Choice Requires="p14">
      <p:transition spd="slow" p14:dur="2000" advClick="0" advTm="11300"/>
    </mc:Choice>
    <mc:Fallback xmlns="">
      <p:transition spd="slow" advClick="0" advTm="113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inVertical)">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circle(in)">
                                      <p:cBhvr>
                                        <p:cTn id="27" dur="20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500"/>
                            </p:stCondLst>
                            <p:childTnLst>
                              <p:par>
                                <p:cTn id="39" presetID="1" presetClass="mediacall" presetSubtype="0" fill="hold" nodeType="afterEffect">
                                  <p:stCondLst>
                                    <p:cond delay="0"/>
                                  </p:stCondLst>
                                  <p:childTnLst>
                                    <p:cmd type="call" cmd="playFrom(0.0)">
                                      <p:cBhvr>
                                        <p:cTn id="40" dur="1081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41" fill="hold" display="0">
                  <p:stCondLst>
                    <p:cond delay="indefinite"/>
                  </p:stCondLst>
                  <p:endCondLst>
                    <p:cond evt="onStopAudio" delay="0">
                      <p:tgtEl>
                        <p:sldTgt/>
                      </p:tgtEl>
                    </p:cond>
                  </p:endCondLst>
                </p:cTn>
                <p:tgtEl>
                  <p:spTgt spid="4"/>
                </p:tgtEl>
              </p:cMediaNode>
            </p:audio>
          </p:childTnLst>
        </p:cTn>
      </p:par>
    </p:tnLst>
    <p:bldLst>
      <p:bldP spid="16" grpId="0" animBg="1"/>
      <p:bldP spid="17" grpId="0" animBg="1"/>
      <p:bldP spid="18" grpId="0" animBg="1"/>
      <p:bldP spid="19" grpId="0" animBg="1"/>
      <p:bldP spid="21" grpId="0" animBg="1"/>
      <p:bldP spid="27" grpId="0" animBg="1"/>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22A00709-9506-1EC9-93D1-46E6143F7D6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53780" y="5183523"/>
            <a:ext cx="2376110" cy="1586069"/>
          </a:xfrm>
          <a:prstGeom prst="rect">
            <a:avLst/>
          </a:prstGeom>
          <a:noFill/>
          <a:ln>
            <a:noFill/>
          </a:ln>
        </p:spPr>
      </p:pic>
      <p:pic>
        <p:nvPicPr>
          <p:cNvPr id="6" name="図 5">
            <a:extLst>
              <a:ext uri="{FF2B5EF4-FFF2-40B4-BE49-F238E27FC236}">
                <a16:creationId xmlns:a16="http://schemas.microsoft.com/office/drawing/2014/main" id="{F7A593C8-9D67-E692-0F6A-867D398F745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60054" y="4636937"/>
            <a:ext cx="1614747" cy="2152996"/>
          </a:xfrm>
          <a:prstGeom prst="rect">
            <a:avLst/>
          </a:prstGeom>
          <a:noFill/>
          <a:ln>
            <a:noFill/>
          </a:ln>
        </p:spPr>
      </p:pic>
      <p:pic>
        <p:nvPicPr>
          <p:cNvPr id="8" name="図 7">
            <a:extLst>
              <a:ext uri="{FF2B5EF4-FFF2-40B4-BE49-F238E27FC236}">
                <a16:creationId xmlns:a16="http://schemas.microsoft.com/office/drawing/2014/main" id="{80C55739-D7E9-9653-DAA1-1DA23DDDB0E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41900" y="5168951"/>
            <a:ext cx="2161309" cy="1620982"/>
          </a:xfrm>
          <a:prstGeom prst="rect">
            <a:avLst/>
          </a:prstGeom>
        </p:spPr>
      </p:pic>
      <p:sp>
        <p:nvSpPr>
          <p:cNvPr id="2" name="タイトル 1">
            <a:extLst>
              <a:ext uri="{FF2B5EF4-FFF2-40B4-BE49-F238E27FC236}">
                <a16:creationId xmlns:a16="http://schemas.microsoft.com/office/drawing/2014/main" id="{D055F701-0846-2340-67E0-D0B5557F52B5}"/>
              </a:ext>
            </a:extLst>
          </p:cNvPr>
          <p:cNvSpPr>
            <a:spLocks noGrp="1"/>
          </p:cNvSpPr>
          <p:nvPr>
            <p:ph type="title"/>
          </p:nvPr>
        </p:nvSpPr>
        <p:spPr>
          <a:xfrm>
            <a:off x="522118" y="129494"/>
            <a:ext cx="7886700" cy="842237"/>
          </a:xfrm>
        </p:spPr>
        <p:txBody>
          <a:bodyPr/>
          <a:lstStyle/>
          <a:p>
            <a:r>
              <a:rPr kumimoji="1" lang="ja-JP" altLang="en-US" sz="3200" dirty="0">
                <a:ln w="0"/>
                <a:effectLst>
                  <a:outerShdw blurRad="38100" dist="19050" dir="2700000" algn="tl" rotWithShape="0">
                    <a:schemeClr val="dk1">
                      <a:alpha val="40000"/>
                    </a:schemeClr>
                  </a:outerShdw>
                </a:effectLst>
                <a:latin typeface="HG丸ｺﾞｼｯｸM-PRO" panose="020F0600000000000000" pitchFamily="50" charset="-128"/>
                <a:ea typeface="HG丸ｺﾞｼｯｸM-PRO" panose="020F0600000000000000" pitchFamily="50" charset="-128"/>
              </a:rPr>
              <a:t>長崎県病院企業団　</a:t>
            </a:r>
            <a:r>
              <a:rPr kumimoji="1" lang="en-US" altLang="ja-JP"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HG丸ｺﾞｼｯｸM-PRO" panose="020F0600000000000000" pitchFamily="50" charset="-128"/>
                <a:ea typeface="HG丸ｺﾞｼｯｸM-PRO" panose="020F0600000000000000" pitchFamily="50" charset="-128"/>
              </a:rPr>
              <a:t>VIVANT</a:t>
            </a:r>
            <a:r>
              <a:rPr kumimoji="1" lang="ja-JP" altLang="en-US"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HG丸ｺﾞｼｯｸM-PRO" panose="020F0600000000000000" pitchFamily="50" charset="-128"/>
                <a:ea typeface="HG丸ｺﾞｼｯｸM-PRO" panose="020F0600000000000000" pitchFamily="50" charset="-128"/>
              </a:rPr>
              <a:t>ナース</a:t>
            </a:r>
            <a:endParaRPr kumimoji="1" lang="ja-JP" alt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HG丸ｺﾞｼｯｸM-PRO" panose="020F0600000000000000" pitchFamily="50" charset="-128"/>
              <a:ea typeface="HG丸ｺﾞｼｯｸM-PRO" panose="020F0600000000000000" pitchFamily="50" charset="-128"/>
            </a:endParaRPr>
          </a:p>
        </p:txBody>
      </p:sp>
      <p:sp>
        <p:nvSpPr>
          <p:cNvPr id="3" name="コンテンツ プレースホルダー 2">
            <a:extLst>
              <a:ext uri="{FF2B5EF4-FFF2-40B4-BE49-F238E27FC236}">
                <a16:creationId xmlns:a16="http://schemas.microsoft.com/office/drawing/2014/main" id="{404BF60C-FF05-0824-ADBC-B352883279B0}"/>
              </a:ext>
            </a:extLst>
          </p:cNvPr>
          <p:cNvSpPr>
            <a:spLocks noGrp="1"/>
          </p:cNvSpPr>
          <p:nvPr>
            <p:ph idx="1"/>
          </p:nvPr>
        </p:nvSpPr>
        <p:spPr>
          <a:xfrm>
            <a:off x="321612" y="971731"/>
            <a:ext cx="8970788" cy="5202314"/>
          </a:xfrm>
        </p:spPr>
        <p:txBody>
          <a:bodyPr/>
          <a:lstStyle/>
          <a:p>
            <a:pPr marL="0" indent="0">
              <a:buNone/>
            </a:pPr>
            <a:r>
              <a:rPr lang="en-US" altLang="ja-JP" sz="2400" b="0" i="0" dirty="0">
                <a:solidFill>
                  <a:srgbClr val="0000FF"/>
                </a:solidFill>
                <a:effectLst/>
                <a:latin typeface="HG丸ｺﾞｼｯｸM-PRO" panose="020F0600000000000000" pitchFamily="50" charset="-128"/>
                <a:ea typeface="HG丸ｺﾞｼｯｸM-PRO" panose="020F0600000000000000" pitchFamily="50" charset="-128"/>
              </a:rPr>
              <a:t>VIVANT</a:t>
            </a:r>
            <a:r>
              <a:rPr lang="ja-JP" altLang="en-US" sz="2400" b="0" i="0" dirty="0">
                <a:solidFill>
                  <a:srgbClr val="0000FF"/>
                </a:solidFill>
                <a:effectLst/>
                <a:latin typeface="HG丸ｺﾞｼｯｸM-PRO" panose="020F0600000000000000" pitchFamily="50" charset="-128"/>
                <a:ea typeface="HG丸ｺﾞｼｯｸM-PRO" panose="020F0600000000000000" pitchFamily="50" charset="-128"/>
              </a:rPr>
              <a:t>ナースとは</a:t>
            </a:r>
            <a:endParaRPr lang="en-US" altLang="ja-JP" sz="2400" b="0" i="0" dirty="0">
              <a:solidFill>
                <a:srgbClr val="0000FF"/>
              </a:solidFill>
              <a:effectLst/>
              <a:latin typeface="HG丸ｺﾞｼｯｸM-PRO" panose="020F0600000000000000" pitchFamily="50" charset="-128"/>
              <a:ea typeface="HG丸ｺﾞｼｯｸM-PRO" panose="020F0600000000000000" pitchFamily="50" charset="-128"/>
            </a:endParaRPr>
          </a:p>
          <a:p>
            <a:pPr marL="0" indent="0">
              <a:buNone/>
            </a:pPr>
            <a:r>
              <a:rPr lang="ja-JP" altLang="en-US" sz="2400" b="0" i="0" dirty="0">
                <a:effectLst/>
                <a:latin typeface="HG丸ｺﾞｼｯｸM-PRO" panose="020F0600000000000000" pitchFamily="50" charset="-128"/>
                <a:ea typeface="HG丸ｺﾞｼｯｸM-PRO" panose="020F0600000000000000" pitchFamily="50" charset="-128"/>
              </a:rPr>
              <a:t>フランス語で、①生きている　②生き生きした、活気のある、はつらつとした　③生きているような等の意味がある。　　　</a:t>
            </a:r>
            <a:r>
              <a:rPr lang="ja-JP" altLang="en-US" sz="2400" dirty="0">
                <a:latin typeface="HG丸ｺﾞｼｯｸM-PRO" panose="020F0600000000000000" pitchFamily="50" charset="-128"/>
                <a:ea typeface="HG丸ｺﾞｼｯｸM-PRO" panose="020F0600000000000000" pitchFamily="50" charset="-128"/>
              </a:rPr>
              <a:t>　　　</a:t>
            </a:r>
            <a:r>
              <a:rPr lang="ja-JP" altLang="en-US" sz="2000" b="0" i="0" dirty="0">
                <a:effectLst/>
                <a:latin typeface="HG丸ｺﾞｼｯｸM-PRO" panose="020F0600000000000000" pitchFamily="50" charset="-128"/>
                <a:ea typeface="HG丸ｺﾞｼｯｸM-PRO" panose="020F0600000000000000" pitchFamily="50" charset="-128"/>
              </a:rPr>
              <a:t>（コトバンク：プレグレッシブ仏和辞典第</a:t>
            </a:r>
            <a:r>
              <a:rPr lang="en-US" altLang="ja-JP" sz="2000" b="0" i="0" dirty="0">
                <a:effectLst/>
                <a:latin typeface="HG丸ｺﾞｼｯｸM-PRO" panose="020F0600000000000000" pitchFamily="50" charset="-128"/>
                <a:ea typeface="HG丸ｺﾞｼｯｸM-PRO" panose="020F0600000000000000" pitchFamily="50" charset="-128"/>
              </a:rPr>
              <a:t>2</a:t>
            </a:r>
            <a:r>
              <a:rPr lang="ja-JP" altLang="en-US" sz="2000" b="0" i="0" dirty="0">
                <a:effectLst/>
                <a:latin typeface="HG丸ｺﾞｼｯｸM-PRO" panose="020F0600000000000000" pitchFamily="50" charset="-128"/>
                <a:ea typeface="HG丸ｺﾞｼｯｸM-PRO" panose="020F0600000000000000" pitchFamily="50" charset="-128"/>
              </a:rPr>
              <a:t>版解説より）　</a:t>
            </a:r>
            <a:endParaRPr lang="en-US" altLang="ja-JP" sz="2000" b="0" i="0" dirty="0">
              <a:effectLst/>
              <a:latin typeface="HG丸ｺﾞｼｯｸM-PRO" panose="020F0600000000000000" pitchFamily="50" charset="-128"/>
              <a:ea typeface="HG丸ｺﾞｼｯｸM-PRO" panose="020F0600000000000000" pitchFamily="50" charset="-128"/>
            </a:endParaRPr>
          </a:p>
          <a:p>
            <a:pPr marL="0" indent="0">
              <a:buNone/>
            </a:pPr>
            <a:r>
              <a:rPr lang="ja-JP" altLang="en-US" dirty="0">
                <a:latin typeface="HG丸ｺﾞｼｯｸM-PRO" panose="020F0600000000000000" pitchFamily="50" charset="-128"/>
                <a:ea typeface="HG丸ｺﾞｼｯｸM-PRO" panose="020F0600000000000000" pitchFamily="50" charset="-128"/>
              </a:rPr>
              <a:t>　</a:t>
            </a:r>
            <a:r>
              <a:rPr lang="ja-JP" altLang="en-US" sz="2400" b="0" i="0" dirty="0">
                <a:effectLst/>
                <a:latin typeface="HG丸ｺﾞｼｯｸM-PRO" panose="020F0600000000000000" pitchFamily="50" charset="-128"/>
                <a:ea typeface="HG丸ｺﾞｼｯｸM-PRO" panose="020F0600000000000000" pitchFamily="50" charset="-128"/>
              </a:rPr>
              <a:t>長崎県病院企業団で</a:t>
            </a:r>
            <a:r>
              <a:rPr lang="ja-JP" altLang="en-US" sz="2400" b="1" i="0" dirty="0">
                <a:effectLst/>
                <a:latin typeface="HG丸ｺﾞｼｯｸM-PRO" panose="020F0600000000000000" pitchFamily="50" charset="-128"/>
                <a:ea typeface="HG丸ｺﾞｼｯｸM-PRO" panose="020F0600000000000000" pitchFamily="50" charset="-128"/>
              </a:rPr>
              <a:t>イキイキ・ハツラツ</a:t>
            </a:r>
            <a:r>
              <a:rPr lang="ja-JP" altLang="en-US" sz="2400" b="0" i="0" dirty="0">
                <a:effectLst/>
                <a:latin typeface="HG丸ｺﾞｼｯｸM-PRO" panose="020F0600000000000000" pitchFamily="50" charset="-128"/>
                <a:ea typeface="HG丸ｺﾞｼｯｸM-PRO" panose="020F0600000000000000" pitchFamily="50" charset="-128"/>
              </a:rPr>
              <a:t>と仕事</a:t>
            </a:r>
            <a:r>
              <a:rPr lang="ja-JP" altLang="en-US" sz="2200" b="0" i="0" dirty="0">
                <a:effectLst/>
                <a:latin typeface="HG丸ｺﾞｼｯｸM-PRO" panose="020F0600000000000000" pitchFamily="50" charset="-128"/>
                <a:ea typeface="HG丸ｺﾞｼｯｸM-PRO" panose="020F0600000000000000" pitchFamily="50" charset="-128"/>
              </a:rPr>
              <a:t>（</a:t>
            </a:r>
            <a:r>
              <a:rPr lang="en-US" altLang="ja-JP" sz="2200" b="1" i="0" dirty="0">
                <a:ln w="22225">
                  <a:solidFill>
                    <a:schemeClr val="accent2"/>
                  </a:solidFill>
                  <a:prstDash val="solid"/>
                </a:ln>
                <a:solidFill>
                  <a:schemeClr val="accent2">
                    <a:lumMod val="40000"/>
                    <a:lumOff val="60000"/>
                  </a:schemeClr>
                </a:solidFill>
                <a:latin typeface="HGS創英角ﾎﾟｯﾌﾟ体" panose="040B0A00000000000000" pitchFamily="50" charset="-128"/>
                <a:ea typeface="HGS創英角ﾎﾟｯﾌﾟ体" panose="040B0A00000000000000" pitchFamily="50" charset="-128"/>
              </a:rPr>
              <a:t>WORK</a:t>
            </a:r>
            <a:r>
              <a:rPr lang="ja-JP" altLang="en-US" sz="2200" b="0" i="0" dirty="0">
                <a:effectLst/>
                <a:latin typeface="HG丸ｺﾞｼｯｸM-PRO" panose="020F0600000000000000" pitchFamily="50" charset="-128"/>
                <a:ea typeface="HG丸ｺﾞｼｯｸM-PRO" panose="020F0600000000000000" pitchFamily="50" charset="-128"/>
              </a:rPr>
              <a:t>）</a:t>
            </a:r>
            <a:r>
              <a:rPr lang="ja-JP" altLang="en-US" sz="2400" b="0" i="0" dirty="0">
                <a:effectLst/>
                <a:latin typeface="HG丸ｺﾞｼｯｸM-PRO" panose="020F0600000000000000" pitchFamily="50" charset="-128"/>
                <a:ea typeface="HG丸ｺﾞｼｯｸM-PRO" panose="020F0600000000000000" pitchFamily="50" charset="-128"/>
              </a:rPr>
              <a:t>や生活</a:t>
            </a:r>
            <a:r>
              <a:rPr lang="ja-JP" altLang="en-US" sz="2200" b="0" i="0" dirty="0">
                <a:effectLst/>
                <a:latin typeface="HG丸ｺﾞｼｯｸM-PRO" panose="020F0600000000000000" pitchFamily="50" charset="-128"/>
                <a:ea typeface="HG丸ｺﾞｼｯｸM-PRO" panose="020F0600000000000000" pitchFamily="50" charset="-128"/>
              </a:rPr>
              <a:t>（</a:t>
            </a:r>
            <a:r>
              <a:rPr lang="en-US" altLang="ja-JP" sz="2200" b="1" i="0" dirty="0">
                <a:ln w="12700" cmpd="sng">
                  <a:solidFill>
                    <a:schemeClr val="accent4"/>
                  </a:solidFill>
                  <a:prstDash val="solid"/>
                </a:ln>
                <a:solidFill>
                  <a:srgbClr val="00B050"/>
                </a:solidFill>
                <a:latin typeface="HGS創英角ﾎﾟｯﾌﾟ体" panose="040B0A00000000000000" pitchFamily="50" charset="-128"/>
                <a:ea typeface="HGS創英角ﾎﾟｯﾌﾟ体" panose="040B0A00000000000000" pitchFamily="50" charset="-128"/>
              </a:rPr>
              <a:t>LIFE</a:t>
            </a:r>
            <a:r>
              <a:rPr lang="ja-JP" altLang="en-US" sz="2200" b="0" i="0" dirty="0">
                <a:effectLst/>
                <a:latin typeface="HG丸ｺﾞｼｯｸM-PRO" panose="020F0600000000000000" pitchFamily="50" charset="-128"/>
                <a:ea typeface="HG丸ｺﾞｼｯｸM-PRO" panose="020F0600000000000000" pitchFamily="50" charset="-128"/>
              </a:rPr>
              <a:t>）</a:t>
            </a:r>
            <a:r>
              <a:rPr lang="ja-JP" altLang="en-US" sz="2400" b="0" i="0" dirty="0">
                <a:effectLst/>
                <a:latin typeface="HG丸ｺﾞｼｯｸM-PRO" panose="020F0600000000000000" pitchFamily="50" charset="-128"/>
                <a:ea typeface="HG丸ｺﾞｼｯｸM-PRO" panose="020F0600000000000000" pitchFamily="50" charset="-128"/>
              </a:rPr>
              <a:t>を楽しみながら働く</a:t>
            </a:r>
            <a:r>
              <a:rPr lang="ja-JP" altLang="en-US" sz="2200" b="0" i="0" dirty="0">
                <a:effectLst/>
                <a:latin typeface="HG丸ｺﾞｼｯｸM-PRO" panose="020F0600000000000000" pitchFamily="50" charset="-128"/>
                <a:ea typeface="HG丸ｺﾞｼｯｸM-PRO" panose="020F0600000000000000" pitchFamily="50" charset="-128"/>
              </a:rPr>
              <a:t>（</a:t>
            </a:r>
            <a:r>
              <a:rPr lang="en-US" altLang="ja-JP" sz="2200" b="0" i="0" dirty="0">
                <a:effectLst/>
                <a:latin typeface="HG丸ｺﾞｼｯｸM-PRO" panose="020F0600000000000000" pitchFamily="50" charset="-128"/>
                <a:ea typeface="HG丸ｺﾞｼｯｸM-PRO" panose="020F0600000000000000" pitchFamily="50" charset="-128"/>
              </a:rPr>
              <a:t>WLB</a:t>
            </a:r>
            <a:r>
              <a:rPr lang="ja-JP" altLang="en-US" sz="2200" b="0" i="0" dirty="0">
                <a:effectLst/>
                <a:latin typeface="HG丸ｺﾞｼｯｸM-PRO" panose="020F0600000000000000" pitchFamily="50" charset="-128"/>
                <a:ea typeface="HG丸ｺﾞｼｯｸM-PRO" panose="020F0600000000000000" pitchFamily="50" charset="-128"/>
              </a:rPr>
              <a:t>：ワーク　ライフバランス）</a:t>
            </a:r>
            <a:r>
              <a:rPr lang="ja-JP" altLang="en-US" sz="2400" b="0" i="0" dirty="0">
                <a:effectLst/>
                <a:latin typeface="HG丸ｺﾞｼｯｸM-PRO" panose="020F0600000000000000" pitchFamily="50" charset="-128"/>
                <a:ea typeface="HG丸ｺﾞｼｯｸM-PRO" panose="020F0600000000000000" pitchFamily="50" charset="-128"/>
              </a:rPr>
              <a:t>看護職員と定義。</a:t>
            </a:r>
            <a:endParaRPr kumimoji="1" lang="ja-JP" altLang="en-US" sz="2400" dirty="0">
              <a:latin typeface="HG丸ｺﾞｼｯｸM-PRO" panose="020F0600000000000000" pitchFamily="50" charset="-128"/>
              <a:ea typeface="HG丸ｺﾞｼｯｸM-PRO" panose="020F0600000000000000" pitchFamily="50" charset="-128"/>
            </a:endParaRPr>
          </a:p>
        </p:txBody>
      </p:sp>
      <p:pic>
        <p:nvPicPr>
          <p:cNvPr id="4" name="図 3">
            <a:extLst>
              <a:ext uri="{FF2B5EF4-FFF2-40B4-BE49-F238E27FC236}">
                <a16:creationId xmlns:a16="http://schemas.microsoft.com/office/drawing/2014/main" id="{0BDA0BE4-8D54-3E15-415D-D88076D2AF8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48421" y="3466207"/>
            <a:ext cx="2281469" cy="1600200"/>
          </a:xfrm>
          <a:prstGeom prst="rect">
            <a:avLst/>
          </a:prstGeom>
        </p:spPr>
      </p:pic>
      <p:pic>
        <p:nvPicPr>
          <p:cNvPr id="5" name="図 4">
            <a:extLst>
              <a:ext uri="{FF2B5EF4-FFF2-40B4-BE49-F238E27FC236}">
                <a16:creationId xmlns:a16="http://schemas.microsoft.com/office/drawing/2014/main" id="{654BAD71-BCEC-B6A9-36FF-AF58FE97348D}"/>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7184" y="3935564"/>
            <a:ext cx="2157984" cy="1662546"/>
          </a:xfrm>
          <a:prstGeom prst="rect">
            <a:avLst/>
          </a:prstGeom>
          <a:noFill/>
          <a:ln>
            <a:noFill/>
          </a:ln>
        </p:spPr>
      </p:pic>
      <p:pic>
        <p:nvPicPr>
          <p:cNvPr id="7" name="図 6">
            <a:extLst>
              <a:ext uri="{FF2B5EF4-FFF2-40B4-BE49-F238E27FC236}">
                <a16:creationId xmlns:a16="http://schemas.microsoft.com/office/drawing/2014/main" id="{5CEB7685-D1A6-9EA1-A4CC-3E1F43993AF6}"/>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88076" y="3920355"/>
            <a:ext cx="1399863" cy="1868701"/>
          </a:xfrm>
          <a:prstGeom prst="rect">
            <a:avLst/>
          </a:prstGeom>
          <a:noFill/>
          <a:ln>
            <a:noFill/>
          </a:ln>
        </p:spPr>
      </p:pic>
      <p:sp>
        <p:nvSpPr>
          <p:cNvPr id="12" name="テキスト ボックス 11">
            <a:extLst>
              <a:ext uri="{FF2B5EF4-FFF2-40B4-BE49-F238E27FC236}">
                <a16:creationId xmlns:a16="http://schemas.microsoft.com/office/drawing/2014/main" id="{F920E2D2-BD2A-5502-D930-F7480AC7F676}"/>
              </a:ext>
            </a:extLst>
          </p:cNvPr>
          <p:cNvSpPr txBox="1"/>
          <p:nvPr/>
        </p:nvSpPr>
        <p:spPr>
          <a:xfrm>
            <a:off x="2434242" y="4384646"/>
            <a:ext cx="967008" cy="43088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2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HGP創英角ﾎﾟｯﾌﾟ体" panose="040B0A00000000000000" pitchFamily="50" charset="-128"/>
                <a:ea typeface="HGP創英角ﾎﾟｯﾌﾟ体" panose="040B0A00000000000000" pitchFamily="50" charset="-128"/>
                <a:cs typeface="+mn-cs"/>
              </a:rPr>
              <a:t>WORK</a:t>
            </a:r>
            <a:endParaRPr kumimoji="0" lang="ja-JP" altLang="en-US" sz="18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HGP創英角ﾎﾟｯﾌﾟ体" panose="040B0A00000000000000" pitchFamily="50" charset="-128"/>
              <a:ea typeface="HGP創英角ﾎﾟｯﾌﾟ体" panose="040B0A00000000000000" pitchFamily="50" charset="-128"/>
              <a:cs typeface="+mn-cs"/>
            </a:endParaRPr>
          </a:p>
        </p:txBody>
      </p:sp>
      <p:sp>
        <p:nvSpPr>
          <p:cNvPr id="14" name="テキスト ボックス 13">
            <a:extLst>
              <a:ext uri="{FF2B5EF4-FFF2-40B4-BE49-F238E27FC236}">
                <a16:creationId xmlns:a16="http://schemas.microsoft.com/office/drawing/2014/main" id="{75835239-0B8E-810F-0B0F-721643071A42}"/>
              </a:ext>
            </a:extLst>
          </p:cNvPr>
          <p:cNvSpPr txBox="1"/>
          <p:nvPr/>
        </p:nvSpPr>
        <p:spPr>
          <a:xfrm>
            <a:off x="7666319" y="3942098"/>
            <a:ext cx="849031" cy="461665"/>
          </a:xfrm>
          <a:prstGeom prst="rect">
            <a:avLst/>
          </a:prstGeom>
          <a:noFill/>
          <a:ln>
            <a:solidFill>
              <a:srgbClr val="00B050"/>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w="12700" cmpd="sng">
                  <a:solidFill>
                    <a:srgbClr val="FFC000"/>
                  </a:solidFill>
                  <a:prstDash val="solid"/>
                </a:ln>
                <a:solidFill>
                  <a:srgbClr val="00B050"/>
                </a:solidFill>
                <a:effectLst/>
                <a:uLnTx/>
                <a:uFillTx/>
                <a:latin typeface="HGP創英角ﾎﾟｯﾌﾟ体" panose="040B0A00000000000000" pitchFamily="50" charset="-128"/>
                <a:ea typeface="HGP創英角ﾎﾟｯﾌﾟ体" panose="040B0A00000000000000" pitchFamily="50" charset="-128"/>
                <a:cs typeface="+mn-cs"/>
              </a:rPr>
              <a:t>LIFE</a:t>
            </a:r>
            <a:endParaRPr kumimoji="0" lang="ja-JP" altLang="en-US" sz="2000" b="1" i="0" u="none" strike="noStrike" kern="1200" cap="none" spc="0" normalizeH="0" baseline="0" noProof="0" dirty="0">
              <a:ln w="12700" cmpd="sng">
                <a:solidFill>
                  <a:srgbClr val="FFC000"/>
                </a:solidFill>
                <a:prstDash val="solid"/>
              </a:ln>
              <a:solidFill>
                <a:srgbClr val="00B050"/>
              </a:solidFill>
              <a:effectLst/>
              <a:uLnTx/>
              <a:uFillTx/>
              <a:latin typeface="HGP創英角ﾎﾟｯﾌﾟ体" panose="040B0A00000000000000" pitchFamily="50" charset="-128"/>
              <a:ea typeface="HGP創英角ﾎﾟｯﾌﾟ体" panose="040B0A00000000000000" pitchFamily="50" charset="-128"/>
              <a:cs typeface="+mn-cs"/>
            </a:endParaRPr>
          </a:p>
        </p:txBody>
      </p:sp>
      <p:sp>
        <p:nvSpPr>
          <p:cNvPr id="9" name="フッター プレースホルダー 8">
            <a:extLst>
              <a:ext uri="{FF2B5EF4-FFF2-40B4-BE49-F238E27FC236}">
                <a16:creationId xmlns:a16="http://schemas.microsoft.com/office/drawing/2014/main" id="{E8962281-C9C4-0982-E61E-DDEEB3239044}"/>
              </a:ext>
            </a:extLst>
          </p:cNvPr>
          <p:cNvSpPr>
            <a:spLocks noGrp="1"/>
          </p:cNvSpPr>
          <p:nvPr>
            <p:ph type="ftr" sz="quarter" idx="11"/>
          </p:nvPr>
        </p:nvSpPr>
        <p:spPr>
          <a:xfrm>
            <a:off x="-699935" y="6527463"/>
            <a:ext cx="3086100" cy="365125"/>
          </a:xfrm>
        </p:spPr>
        <p:txBody>
          <a:bodyPr/>
          <a:lstStyle/>
          <a:p>
            <a:r>
              <a:rPr kumimoji="1" lang="zh-TW" altLang="en-US"/>
              <a:t>長崎県病院企業団本部</a:t>
            </a:r>
            <a:endParaRPr kumimoji="1" lang="ja-JP" altLang="en-US"/>
          </a:p>
        </p:txBody>
      </p:sp>
      <p:pic>
        <p:nvPicPr>
          <p:cNvPr id="11" name="３０">
            <a:hlinkClick r:id="" action="ppaction://media"/>
            <a:extLst>
              <a:ext uri="{FF2B5EF4-FFF2-40B4-BE49-F238E27FC236}">
                <a16:creationId xmlns:a16="http://schemas.microsoft.com/office/drawing/2014/main" id="{EF18CC05-50B7-35A3-E949-6F72FCFCC232}"/>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656638" y="0"/>
            <a:ext cx="487362" cy="487363"/>
          </a:xfrm>
          <a:prstGeom prst="rect">
            <a:avLst/>
          </a:prstGeom>
        </p:spPr>
      </p:pic>
    </p:spTree>
    <p:extLst>
      <p:ext uri="{BB962C8B-B14F-4D97-AF65-F5344CB8AC3E}">
        <p14:creationId xmlns:p14="http://schemas.microsoft.com/office/powerpoint/2010/main" val="2808828472"/>
      </p:ext>
    </p:extLst>
  </p:cSld>
  <p:clrMapOvr>
    <a:masterClrMapping/>
  </p:clrMapOvr>
  <mc:AlternateContent xmlns:mc="http://schemas.openxmlformats.org/markup-compatibility/2006" xmlns:p14="http://schemas.microsoft.com/office/powerpoint/2010/main">
    <mc:Choice Requires="p14">
      <p:transition spd="slow" p14:dur="2000" advClick="0" advTm="19000"/>
    </mc:Choice>
    <mc:Fallback xmlns="">
      <p:transition spd="slow" advClick="0" advTm="1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634"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F41C04D1-76A2-D1A4-B722-73A002489734}"/>
              </a:ext>
            </a:extLst>
          </p:cNvPr>
          <p:cNvSpPr>
            <a:spLocks noGrp="1"/>
          </p:cNvSpPr>
          <p:nvPr>
            <p:ph idx="1"/>
          </p:nvPr>
        </p:nvSpPr>
        <p:spPr>
          <a:xfrm>
            <a:off x="628650" y="2646381"/>
            <a:ext cx="7886700" cy="2678654"/>
          </a:xfrm>
        </p:spPr>
        <p:txBody>
          <a:bodyPr>
            <a:normAutofit/>
          </a:bodyPr>
          <a:lstStyle/>
          <a:p>
            <a:pPr marL="0" indent="0">
              <a:buNone/>
            </a:pPr>
            <a:r>
              <a:rPr kumimoji="1" lang="ja-JP" altLang="en-US" sz="4000" dirty="0">
                <a:latin typeface="HG丸ｺﾞｼｯｸM-PRO" panose="020F0600000000000000" pitchFamily="50" charset="-128"/>
                <a:ea typeface="HG丸ｺﾞｼｯｸM-PRO" panose="020F0600000000000000" pitchFamily="50" charset="-128"/>
              </a:rPr>
              <a:t>　</a:t>
            </a:r>
            <a:r>
              <a:rPr kumimoji="1" lang="ja-JP" altLang="en-US" sz="4000" dirty="0">
                <a:solidFill>
                  <a:srgbClr val="0000FF"/>
                </a:solidFill>
                <a:latin typeface="HG丸ｺﾞｼｯｸM-PRO" panose="020F0600000000000000" pitchFamily="50" charset="-128"/>
                <a:ea typeface="HG丸ｺﾞｼｯｸM-PRO" panose="020F0600000000000000" pitchFamily="50" charset="-128"/>
              </a:rPr>
              <a:t>ご視聴ありがとうございました</a:t>
            </a:r>
          </a:p>
        </p:txBody>
      </p:sp>
      <p:sp>
        <p:nvSpPr>
          <p:cNvPr id="4" name="フッター プレースホルダー 3">
            <a:extLst>
              <a:ext uri="{FF2B5EF4-FFF2-40B4-BE49-F238E27FC236}">
                <a16:creationId xmlns:a16="http://schemas.microsoft.com/office/drawing/2014/main" id="{99CF30C6-C60A-337D-5B9B-6EA3C744ED3C}"/>
              </a:ext>
            </a:extLst>
          </p:cNvPr>
          <p:cNvSpPr>
            <a:spLocks noGrp="1"/>
          </p:cNvSpPr>
          <p:nvPr>
            <p:ph type="ftr" sz="quarter" idx="11"/>
          </p:nvPr>
        </p:nvSpPr>
        <p:spPr>
          <a:xfrm>
            <a:off x="2990626" y="6280727"/>
            <a:ext cx="3124424" cy="440749"/>
          </a:xfrm>
        </p:spPr>
        <p:txBody>
          <a:bodyPr/>
          <a:lstStyle/>
          <a:p>
            <a:r>
              <a:rPr kumimoji="1" lang="zh-TW" altLang="en-US" dirty="0"/>
              <a:t>長崎県病院企業団本部</a:t>
            </a:r>
            <a:endParaRPr kumimoji="1" lang="ja-JP" altLang="en-US" dirty="0"/>
          </a:p>
        </p:txBody>
      </p:sp>
      <p:pic>
        <p:nvPicPr>
          <p:cNvPr id="2" name="３１">
            <a:hlinkClick r:id="" action="ppaction://media"/>
            <a:extLst>
              <a:ext uri="{FF2B5EF4-FFF2-40B4-BE49-F238E27FC236}">
                <a16:creationId xmlns:a16="http://schemas.microsoft.com/office/drawing/2014/main" id="{4AAE9C02-6CDA-EC5A-469F-2B892A30A6B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56637" y="0"/>
            <a:ext cx="487363" cy="487363"/>
          </a:xfrm>
          <a:prstGeom prst="rect">
            <a:avLst/>
          </a:prstGeom>
        </p:spPr>
      </p:pic>
    </p:spTree>
    <p:extLst>
      <p:ext uri="{BB962C8B-B14F-4D97-AF65-F5344CB8AC3E}">
        <p14:creationId xmlns:p14="http://schemas.microsoft.com/office/powerpoint/2010/main" val="3668788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885DB22-0BE4-48A3-9AC8-58AD1A2D6960}"/>
              </a:ext>
            </a:extLst>
          </p:cNvPr>
          <p:cNvSpPr>
            <a:spLocks noGrp="1"/>
          </p:cNvSpPr>
          <p:nvPr>
            <p:ph type="title"/>
          </p:nvPr>
        </p:nvSpPr>
        <p:spPr>
          <a:xfrm>
            <a:off x="675570" y="199492"/>
            <a:ext cx="7781572" cy="368650"/>
          </a:xfrm>
        </p:spPr>
        <p:txBody>
          <a:bodyPr>
            <a:normAutofit fontScale="90000"/>
          </a:bodyPr>
          <a:lstStyle/>
          <a:p>
            <a:pPr algn="ctr"/>
            <a:r>
              <a:rPr kumimoji="1" lang="ja-JP" altLang="en-US" sz="3600" b="1" dirty="0">
                <a:ln w="6600">
                  <a:solidFill>
                    <a:schemeClr val="accent2"/>
                  </a:solidFill>
                  <a:prstDash val="solid"/>
                </a:ln>
                <a:solidFill>
                  <a:srgbClr val="FFFFFF"/>
                </a:solidFill>
                <a:effectLst>
                  <a:outerShdw dist="38100" dir="2700000" algn="tl" rotWithShape="0">
                    <a:schemeClr val="accent2"/>
                  </a:outerShdw>
                </a:effectLst>
                <a:latin typeface="HG丸ｺﾞｼｯｸM-PRO" panose="020F0600000000000000" pitchFamily="50" charset="-128"/>
                <a:ea typeface="HG丸ｺﾞｼｯｸM-PRO" panose="020F0600000000000000" pitchFamily="50" charset="-128"/>
              </a:rPr>
              <a:t>組織体制（看護部門）</a:t>
            </a:r>
          </a:p>
        </p:txBody>
      </p:sp>
      <p:graphicFrame>
        <p:nvGraphicFramePr>
          <p:cNvPr id="4" name="コンテンツ プレースホルダー 3">
            <a:extLst>
              <a:ext uri="{FF2B5EF4-FFF2-40B4-BE49-F238E27FC236}">
                <a16:creationId xmlns:a16="http://schemas.microsoft.com/office/drawing/2014/main" id="{DE87D904-EEE7-FB78-35FD-F35EB93BCDFE}"/>
              </a:ext>
            </a:extLst>
          </p:cNvPr>
          <p:cNvGraphicFramePr>
            <a:graphicFrameLocks noGrp="1"/>
          </p:cNvGraphicFramePr>
          <p:nvPr>
            <p:ph idx="1"/>
            <p:extLst>
              <p:ext uri="{D42A27DB-BD31-4B8C-83A1-F6EECF244321}">
                <p14:modId xmlns:p14="http://schemas.microsoft.com/office/powerpoint/2010/main" val="155640402"/>
              </p:ext>
            </p:extLst>
          </p:nvPr>
        </p:nvGraphicFramePr>
        <p:xfrm>
          <a:off x="231422" y="720763"/>
          <a:ext cx="8699853" cy="61372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正方形/長方形 2">
            <a:extLst>
              <a:ext uri="{FF2B5EF4-FFF2-40B4-BE49-F238E27FC236}">
                <a16:creationId xmlns:a16="http://schemas.microsoft.com/office/drawing/2014/main" id="{A8A24563-77E2-7945-9093-8F8016D001CE}"/>
              </a:ext>
            </a:extLst>
          </p:cNvPr>
          <p:cNvSpPr/>
          <p:nvPr/>
        </p:nvSpPr>
        <p:spPr>
          <a:xfrm>
            <a:off x="223834" y="2003769"/>
            <a:ext cx="1151466" cy="3160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精神医療</a:t>
            </a:r>
            <a:r>
              <a:rPr kumimoji="1" lang="ja-JP" altLang="en-US" sz="9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センター　</a:t>
            </a:r>
            <a:endParaRPr kumimoji="1" lang="en-US" altLang="ja-JP" sz="10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5" name="正方形/長方形 4">
            <a:extLst>
              <a:ext uri="{FF2B5EF4-FFF2-40B4-BE49-F238E27FC236}">
                <a16:creationId xmlns:a16="http://schemas.microsoft.com/office/drawing/2014/main" id="{2F1AA51F-4C5B-B11C-7EA0-4C47E2A029D3}"/>
              </a:ext>
            </a:extLst>
          </p:cNvPr>
          <p:cNvSpPr/>
          <p:nvPr/>
        </p:nvSpPr>
        <p:spPr>
          <a:xfrm>
            <a:off x="4655229" y="1989850"/>
            <a:ext cx="1048103" cy="3160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上五島病院　</a:t>
            </a:r>
            <a:endParaRPr kumimoji="1" lang="en-US" altLang="ja-JP" sz="105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6" name="正方形/長方形 5">
            <a:extLst>
              <a:ext uri="{FF2B5EF4-FFF2-40B4-BE49-F238E27FC236}">
                <a16:creationId xmlns:a16="http://schemas.microsoft.com/office/drawing/2014/main" id="{EE09CBB8-C0D6-42B9-8692-DD30A1960ADE}"/>
              </a:ext>
            </a:extLst>
          </p:cNvPr>
          <p:cNvSpPr/>
          <p:nvPr/>
        </p:nvSpPr>
        <p:spPr>
          <a:xfrm>
            <a:off x="5830709" y="2003764"/>
            <a:ext cx="1100668" cy="3160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対馬病院　</a:t>
            </a:r>
            <a:endParaRPr kumimoji="1" lang="en-US" altLang="ja-JP" sz="11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7" name="正方形/長方形 6">
            <a:extLst>
              <a:ext uri="{FF2B5EF4-FFF2-40B4-BE49-F238E27FC236}">
                <a16:creationId xmlns:a16="http://schemas.microsoft.com/office/drawing/2014/main" id="{6A6A68C8-A2F1-5334-1D3E-22B7DDD56375}"/>
              </a:ext>
            </a:extLst>
          </p:cNvPr>
          <p:cNvSpPr/>
          <p:nvPr/>
        </p:nvSpPr>
        <p:spPr>
          <a:xfrm>
            <a:off x="7983008" y="1998116"/>
            <a:ext cx="948267" cy="3160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壱岐病院</a:t>
            </a:r>
            <a:endParaRPr kumimoji="1" lang="en-US" altLang="ja-JP" sz="11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8" name="正方形/長方形 7">
            <a:extLst>
              <a:ext uri="{FF2B5EF4-FFF2-40B4-BE49-F238E27FC236}">
                <a16:creationId xmlns:a16="http://schemas.microsoft.com/office/drawing/2014/main" id="{1AAFB2E5-A81C-99F9-25B7-C3B8231FC59C}"/>
              </a:ext>
            </a:extLst>
          </p:cNvPr>
          <p:cNvSpPr/>
          <p:nvPr/>
        </p:nvSpPr>
        <p:spPr>
          <a:xfrm>
            <a:off x="1430339" y="1986808"/>
            <a:ext cx="996592" cy="3160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島原病院</a:t>
            </a:r>
            <a:endParaRPr kumimoji="1" lang="en-US" altLang="ja-JP" sz="105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9" name="正方形/長方形 8">
            <a:extLst>
              <a:ext uri="{FF2B5EF4-FFF2-40B4-BE49-F238E27FC236}">
                <a16:creationId xmlns:a16="http://schemas.microsoft.com/office/drawing/2014/main" id="{1BC00950-4DAD-7C3F-7BCE-6EABDE6E967E}"/>
              </a:ext>
            </a:extLst>
          </p:cNvPr>
          <p:cNvSpPr/>
          <p:nvPr/>
        </p:nvSpPr>
        <p:spPr>
          <a:xfrm>
            <a:off x="2579332" y="1986810"/>
            <a:ext cx="1029939" cy="3160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五島中央病院　</a:t>
            </a:r>
            <a:endParaRPr kumimoji="1" lang="en-US" altLang="ja-JP" sz="105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0" name="正方形/長方形 9">
            <a:extLst>
              <a:ext uri="{FF2B5EF4-FFF2-40B4-BE49-F238E27FC236}">
                <a16:creationId xmlns:a16="http://schemas.microsoft.com/office/drawing/2014/main" id="{70057F1D-E30C-E029-6759-6EB4A9DCABAD}"/>
              </a:ext>
            </a:extLst>
          </p:cNvPr>
          <p:cNvSpPr/>
          <p:nvPr/>
        </p:nvSpPr>
        <p:spPr>
          <a:xfrm>
            <a:off x="3689335" y="1986809"/>
            <a:ext cx="885830" cy="31608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富江病院　</a:t>
            </a:r>
            <a:endParaRPr kumimoji="1" lang="en-US" altLang="ja-JP" sz="105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1" name="正方形/長方形 10">
            <a:extLst>
              <a:ext uri="{FF2B5EF4-FFF2-40B4-BE49-F238E27FC236}">
                <a16:creationId xmlns:a16="http://schemas.microsoft.com/office/drawing/2014/main" id="{BB55C6B6-22B1-3255-6128-1B651E2EC8F5}"/>
              </a:ext>
            </a:extLst>
          </p:cNvPr>
          <p:cNvSpPr/>
          <p:nvPr/>
        </p:nvSpPr>
        <p:spPr>
          <a:xfrm>
            <a:off x="6962420" y="2003763"/>
            <a:ext cx="948267" cy="31608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上対馬病院　</a:t>
            </a:r>
            <a:endParaRPr kumimoji="1" lang="en-US" altLang="ja-JP" sz="105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2" name="正方形/長方形 11">
            <a:extLst>
              <a:ext uri="{FF2B5EF4-FFF2-40B4-BE49-F238E27FC236}">
                <a16:creationId xmlns:a16="http://schemas.microsoft.com/office/drawing/2014/main" id="{1D61EA6D-8233-5EF2-7181-29646D3F8694}"/>
              </a:ext>
            </a:extLst>
          </p:cNvPr>
          <p:cNvSpPr/>
          <p:nvPr/>
        </p:nvSpPr>
        <p:spPr>
          <a:xfrm>
            <a:off x="4634427" y="5334809"/>
            <a:ext cx="1264356" cy="20884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有川医療センター</a:t>
            </a:r>
            <a:endParaRPr kumimoji="1" lang="en-US" altLang="ja-JP" sz="9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3" name="正方形/長方形 12">
            <a:extLst>
              <a:ext uri="{FF2B5EF4-FFF2-40B4-BE49-F238E27FC236}">
                <a16:creationId xmlns:a16="http://schemas.microsoft.com/office/drawing/2014/main" id="{778D6277-4B33-0F03-9870-81AA1B311A78}"/>
              </a:ext>
            </a:extLst>
          </p:cNvPr>
          <p:cNvSpPr/>
          <p:nvPr/>
        </p:nvSpPr>
        <p:spPr>
          <a:xfrm>
            <a:off x="4652644" y="6032815"/>
            <a:ext cx="1275645" cy="20884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奈良尾医療センター</a:t>
            </a:r>
            <a:endParaRPr kumimoji="1" lang="en-US" altLang="ja-JP" sz="9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4" name="正方形/長方形 13">
            <a:extLst>
              <a:ext uri="{FF2B5EF4-FFF2-40B4-BE49-F238E27FC236}">
                <a16:creationId xmlns:a16="http://schemas.microsoft.com/office/drawing/2014/main" id="{864C82E4-367F-6D36-2C12-185AF387F27D}"/>
              </a:ext>
            </a:extLst>
          </p:cNvPr>
          <p:cNvSpPr/>
          <p:nvPr/>
        </p:nvSpPr>
        <p:spPr>
          <a:xfrm>
            <a:off x="2502961" y="5334809"/>
            <a:ext cx="1106310" cy="20884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奈留医療センター</a:t>
            </a:r>
            <a:endParaRPr kumimoji="1" lang="en-US" altLang="ja-JP" sz="9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5" name="フッター プレースホルダー 14">
            <a:extLst>
              <a:ext uri="{FF2B5EF4-FFF2-40B4-BE49-F238E27FC236}">
                <a16:creationId xmlns:a16="http://schemas.microsoft.com/office/drawing/2014/main" id="{93D01D7B-F8D4-2009-C620-C802C1DC7404}"/>
              </a:ext>
            </a:extLst>
          </p:cNvPr>
          <p:cNvSpPr>
            <a:spLocks noGrp="1"/>
          </p:cNvSpPr>
          <p:nvPr>
            <p:ph type="ftr" sz="quarter" idx="11"/>
          </p:nvPr>
        </p:nvSpPr>
        <p:spPr>
          <a:xfrm>
            <a:off x="6057900" y="6448489"/>
            <a:ext cx="3086100" cy="365125"/>
          </a:xfrm>
        </p:spPr>
        <p:txBody>
          <a:bodyPr/>
          <a:lstStyle/>
          <a:p>
            <a:r>
              <a:rPr kumimoji="1" lang="zh-TW" altLang="en-US" dirty="0">
                <a:solidFill>
                  <a:schemeClr val="tx1"/>
                </a:solidFill>
                <a:latin typeface="HG丸ｺﾞｼｯｸM-PRO" panose="020F0600000000000000" pitchFamily="50" charset="-128"/>
                <a:ea typeface="HG丸ｺﾞｼｯｸM-PRO" panose="020F0600000000000000" pitchFamily="50" charset="-128"/>
              </a:rPr>
              <a:t>長崎県病院企業団本部</a:t>
            </a:r>
            <a:endParaRPr kumimoji="1" lang="ja-JP" altLang="en-US" dirty="0">
              <a:solidFill>
                <a:schemeClr val="tx1"/>
              </a:solidFill>
              <a:latin typeface="HG丸ｺﾞｼｯｸM-PRO" panose="020F0600000000000000" pitchFamily="50" charset="-128"/>
              <a:ea typeface="HG丸ｺﾞｼｯｸM-PRO" panose="020F0600000000000000" pitchFamily="50" charset="-128"/>
            </a:endParaRPr>
          </a:p>
        </p:txBody>
      </p:sp>
      <p:sp>
        <p:nvSpPr>
          <p:cNvPr id="19" name="正方形/長方形 18">
            <a:extLst>
              <a:ext uri="{FF2B5EF4-FFF2-40B4-BE49-F238E27FC236}">
                <a16:creationId xmlns:a16="http://schemas.microsoft.com/office/drawing/2014/main" id="{3B1EC4DF-DC40-29A1-7CAF-33CD24EA28AC}"/>
              </a:ext>
            </a:extLst>
          </p:cNvPr>
          <p:cNvSpPr/>
          <p:nvPr/>
        </p:nvSpPr>
        <p:spPr>
          <a:xfrm>
            <a:off x="4755072" y="1422787"/>
            <a:ext cx="3227936" cy="31609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rgbClr val="FFFF00"/>
                </a:solidFill>
                <a:latin typeface="HG丸ｺﾞｼｯｸM-PRO" panose="020F0600000000000000" pitchFamily="50" charset="-128"/>
                <a:ea typeface="HG丸ｺﾞｼｯｸM-PRO" panose="020F0600000000000000" pitchFamily="50" charset="-128"/>
              </a:rPr>
              <a:t>病院企業団本部　</a:t>
            </a:r>
            <a:r>
              <a:rPr kumimoji="1" lang="ja-JP" altLang="en-US" sz="1200" dirty="0">
                <a:latin typeface="HG丸ｺﾞｼｯｸM-PRO" panose="020F0600000000000000" pitchFamily="50" charset="-128"/>
                <a:ea typeface="HG丸ｺﾞｼｯｸM-PRO" panose="020F0600000000000000" pitchFamily="50" charset="-128"/>
              </a:rPr>
              <a:t>人材育成コーディネータ</a:t>
            </a:r>
          </a:p>
        </p:txBody>
      </p:sp>
      <p:cxnSp>
        <p:nvCxnSpPr>
          <p:cNvPr id="21" name="直線コネクタ 20">
            <a:extLst>
              <a:ext uri="{FF2B5EF4-FFF2-40B4-BE49-F238E27FC236}">
                <a16:creationId xmlns:a16="http://schemas.microsoft.com/office/drawing/2014/main" id="{4F4B50A0-EB40-D88C-9DD9-1FAF7B9DAE31}"/>
              </a:ext>
            </a:extLst>
          </p:cNvPr>
          <p:cNvCxnSpPr>
            <a:cxnSpLocks/>
            <a:endCxn id="19" idx="1"/>
          </p:cNvCxnSpPr>
          <p:nvPr/>
        </p:nvCxnSpPr>
        <p:spPr>
          <a:xfrm>
            <a:off x="4572000" y="1580832"/>
            <a:ext cx="183072" cy="0"/>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３">
            <a:hlinkClick r:id="" action="ppaction://media"/>
            <a:extLst>
              <a:ext uri="{FF2B5EF4-FFF2-40B4-BE49-F238E27FC236}">
                <a16:creationId xmlns:a16="http://schemas.microsoft.com/office/drawing/2014/main" id="{1EA7AAE8-B2A2-3AE6-EE40-46947B6593B8}"/>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656638" y="0"/>
            <a:ext cx="487362" cy="487363"/>
          </a:xfrm>
          <a:prstGeom prst="rect">
            <a:avLst/>
          </a:prstGeom>
        </p:spPr>
      </p:pic>
    </p:spTree>
    <p:extLst>
      <p:ext uri="{BB962C8B-B14F-4D97-AF65-F5344CB8AC3E}">
        <p14:creationId xmlns:p14="http://schemas.microsoft.com/office/powerpoint/2010/main" val="1321470809"/>
      </p:ext>
    </p:extLst>
  </p:cSld>
  <p:clrMapOvr>
    <a:masterClrMapping/>
  </p:clrMapOvr>
  <mc:AlternateContent xmlns:mc="http://schemas.openxmlformats.org/markup-compatibility/2006" xmlns:p14="http://schemas.microsoft.com/office/powerpoint/2010/main">
    <mc:Choice Requires="p14">
      <p:transition spd="slow" p14:dur="2000" advClick="0" advTm="14000"/>
    </mc:Choice>
    <mc:Fallback xmlns="">
      <p:transition spd="slow" advClick="0" advTm="1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08"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01D511-FAC0-F9F6-5553-5A17E03E34B7}"/>
              </a:ext>
            </a:extLst>
          </p:cNvPr>
          <p:cNvSpPr>
            <a:spLocks noGrp="1"/>
          </p:cNvSpPr>
          <p:nvPr>
            <p:ph type="title"/>
          </p:nvPr>
        </p:nvSpPr>
        <p:spPr>
          <a:xfrm>
            <a:off x="628650" y="268614"/>
            <a:ext cx="7886700" cy="662629"/>
          </a:xfrm>
        </p:spPr>
        <p:txBody>
          <a:bodyPr>
            <a:normAutofit/>
          </a:bodyPr>
          <a:lstStyle/>
          <a:p>
            <a:pPr algn="ctr"/>
            <a:r>
              <a:rPr kumimoji="0" lang="ja-JP" altLang="ja-JP" sz="3600" b="1" i="0" u="none" strike="noStrike" kern="100" cap="none" spc="0" normalizeH="0" baseline="0" noProof="0" dirty="0">
                <a:ln w="12700">
                  <a:solidFill>
                    <a:srgbClr val="4472C4"/>
                  </a:solidFill>
                  <a:prstDash val="solid"/>
                </a:ln>
                <a:solidFill>
                  <a:srgbClr val="0033CC"/>
                </a:solidFill>
                <a:effectLst>
                  <a:outerShdw dist="38100" dir="2640000" algn="bl" rotWithShape="0">
                    <a:srgbClr val="4472C4"/>
                  </a:outerShdw>
                </a:effectLst>
                <a:uLnTx/>
                <a:uFillTx/>
                <a:latin typeface="メイリオ" panose="020B0604030504040204" pitchFamily="50" charset="-128"/>
                <a:ea typeface="メイリオ" panose="020B0604030504040204" pitchFamily="50" charset="-128"/>
                <a:cs typeface="Times New Roman" panose="02020603050405020304" pitchFamily="18" charset="0"/>
              </a:rPr>
              <a:t>事業の</a:t>
            </a:r>
            <a:r>
              <a:rPr kumimoji="0" lang="ja-JP" altLang="en-US" sz="3600" b="1" i="0" u="none" strike="noStrike" kern="100" cap="none" spc="0" normalizeH="0" baseline="0" noProof="0" dirty="0">
                <a:ln w="12700">
                  <a:solidFill>
                    <a:srgbClr val="4472C4"/>
                  </a:solidFill>
                  <a:prstDash val="solid"/>
                </a:ln>
                <a:solidFill>
                  <a:srgbClr val="0033CC"/>
                </a:solidFill>
                <a:effectLst>
                  <a:outerShdw dist="38100" dir="2640000" algn="bl" rotWithShape="0">
                    <a:srgbClr val="4472C4"/>
                  </a:outerShdw>
                </a:effectLst>
                <a:uLnTx/>
                <a:uFillTx/>
                <a:latin typeface="メイリオ" panose="020B0604030504040204" pitchFamily="50" charset="-128"/>
                <a:ea typeface="メイリオ" panose="020B0604030504040204" pitchFamily="50" charset="-128"/>
                <a:cs typeface="Times New Roman" panose="02020603050405020304" pitchFamily="18" charset="0"/>
              </a:rPr>
              <a:t>趣旨・</a:t>
            </a:r>
            <a:r>
              <a:rPr kumimoji="0" lang="ja-JP" altLang="ja-JP" sz="3600" b="1" i="0" u="none" strike="noStrike" kern="100" cap="none" spc="0" normalizeH="0" baseline="0" noProof="0" dirty="0">
                <a:ln w="12700">
                  <a:solidFill>
                    <a:srgbClr val="4472C4"/>
                  </a:solidFill>
                  <a:prstDash val="solid"/>
                </a:ln>
                <a:solidFill>
                  <a:srgbClr val="0033CC"/>
                </a:solidFill>
                <a:effectLst>
                  <a:outerShdw dist="38100" dir="2640000" algn="bl" rotWithShape="0">
                    <a:srgbClr val="4472C4"/>
                  </a:outerShdw>
                </a:effectLst>
                <a:uLnTx/>
                <a:uFillTx/>
                <a:latin typeface="メイリオ" panose="020B0604030504040204" pitchFamily="50" charset="-128"/>
                <a:ea typeface="メイリオ" panose="020B0604030504040204" pitchFamily="50" charset="-128"/>
                <a:cs typeface="Times New Roman" panose="02020603050405020304" pitchFamily="18" charset="0"/>
              </a:rPr>
              <a:t>目的</a:t>
            </a:r>
            <a:r>
              <a:rPr kumimoji="0" lang="ja-JP" altLang="en-US" sz="3600" b="1" i="0" u="none" strike="noStrike" kern="100" cap="none" spc="0" normalizeH="0" baseline="0" noProof="0" dirty="0">
                <a:ln w="12700">
                  <a:solidFill>
                    <a:srgbClr val="4472C4"/>
                  </a:solidFill>
                  <a:prstDash val="solid"/>
                </a:ln>
                <a:solidFill>
                  <a:srgbClr val="0033CC"/>
                </a:solidFill>
                <a:effectLst>
                  <a:outerShdw dist="38100" dir="2640000" algn="bl" rotWithShape="0">
                    <a:srgbClr val="4472C4"/>
                  </a:outerShdw>
                </a:effectLst>
                <a:uLnTx/>
                <a:uFillTx/>
                <a:latin typeface="メイリオ" panose="020B0604030504040204" pitchFamily="50" charset="-128"/>
                <a:ea typeface="メイリオ" panose="020B0604030504040204" pitchFamily="50" charset="-128"/>
                <a:cs typeface="Times New Roman" panose="02020603050405020304" pitchFamily="18" charset="0"/>
              </a:rPr>
              <a:t>　</a:t>
            </a:r>
            <a:endParaRPr kumimoji="1" lang="ja-JP" altLang="en-US" sz="4000" dirty="0"/>
          </a:p>
        </p:txBody>
      </p:sp>
      <p:sp>
        <p:nvSpPr>
          <p:cNvPr id="4" name="コンテンツ プレースホルダー 6">
            <a:extLst>
              <a:ext uri="{FF2B5EF4-FFF2-40B4-BE49-F238E27FC236}">
                <a16:creationId xmlns:a16="http://schemas.microsoft.com/office/drawing/2014/main" id="{1B8C4EEC-5FD9-2326-F968-15A6CFC3FE4E}"/>
              </a:ext>
            </a:extLst>
          </p:cNvPr>
          <p:cNvSpPr>
            <a:spLocks noGrp="1"/>
          </p:cNvSpPr>
          <p:nvPr>
            <p:ph idx="1"/>
          </p:nvPr>
        </p:nvSpPr>
        <p:spPr>
          <a:xfrm>
            <a:off x="451236" y="1075764"/>
            <a:ext cx="8421094" cy="3139561"/>
          </a:xfrm>
        </p:spPr>
        <p:style>
          <a:lnRef idx="2">
            <a:schemeClr val="accent5"/>
          </a:lnRef>
          <a:fillRef idx="1">
            <a:schemeClr val="lt1"/>
          </a:fillRef>
          <a:effectRef idx="0">
            <a:schemeClr val="accent5"/>
          </a:effectRef>
          <a:fontRef idx="minor">
            <a:schemeClr val="dk1"/>
          </a:fontRef>
        </p:style>
        <p:txBody>
          <a:bodyPr anchor="ctr">
            <a:noAutofit/>
          </a:bodyPr>
          <a:lstStyle/>
          <a:p>
            <a:pPr marL="0" indent="0" algn="just">
              <a:lnSpc>
                <a:spcPts val="2000"/>
              </a:lnSpc>
              <a:buNone/>
            </a:pPr>
            <a:r>
              <a:rPr lang="ja-JP" altLang="en-US" sz="2000" b="1" kern="100" dirty="0">
                <a:effectLst/>
                <a:latin typeface="Century" panose="02040604050505020304" pitchFamily="18" charset="0"/>
                <a:ea typeface="HG丸ｺﾞｼｯｸM-PRO" panose="020F0600000000000000" pitchFamily="50" charset="-128"/>
                <a:cs typeface="Times New Roman" panose="02020603050405020304" pitchFamily="18" charset="0"/>
              </a:rPr>
              <a:t>＜趣旨＞</a:t>
            </a:r>
            <a:endParaRPr lang="en-US" altLang="ja-JP" sz="20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marL="0" indent="0" algn="just">
              <a:lnSpc>
                <a:spcPts val="2000"/>
              </a:lnSpc>
              <a:buNone/>
            </a:pPr>
            <a:r>
              <a:rPr lang="ja-JP" altLang="en-US"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病院企業団の離島病院における</a:t>
            </a:r>
            <a:r>
              <a:rPr lang="ja-JP" altLang="en-US"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ja-JP"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看護師・助産師（以下「看護師等」</a:t>
            </a:r>
            <a:endParaRPr lang="en-US"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marL="0" indent="0" algn="just">
              <a:lnSpc>
                <a:spcPts val="2000"/>
              </a:lnSpc>
              <a:buNone/>
            </a:pPr>
            <a:r>
              <a:rPr lang="ja-JP"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という）の確保対策として、しまの看護支援事業を実施する。</a:t>
            </a:r>
            <a:endParaRPr lang="ja-JP" alt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marL="0" indent="0">
              <a:lnSpc>
                <a:spcPts val="2000"/>
              </a:lnSpc>
              <a:buNone/>
            </a:pPr>
            <a:r>
              <a:rPr lang="ja-JP" altLang="en-US" sz="20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＜目的＞</a:t>
            </a:r>
            <a:endParaRPr lang="en-US" altLang="ja-JP" sz="20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marL="0" indent="0">
              <a:lnSpc>
                <a:spcPts val="2000"/>
              </a:lnSpc>
              <a:buNone/>
            </a:pPr>
            <a:r>
              <a:rPr lang="ja-JP" altLang="en-US"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都市部の大規模病院から離島の病院へ看護師等を派遣することにより、</a:t>
            </a:r>
            <a:endParaRPr lang="en-US"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marL="0" indent="0">
              <a:lnSpc>
                <a:spcPts val="2000"/>
              </a:lnSpc>
              <a:buNone/>
            </a:pPr>
            <a:r>
              <a:rPr lang="ja-JP"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離島の病院における看護師等の確保の一助とする</a:t>
            </a:r>
            <a:r>
              <a:rPr lang="ja-JP" altLang="en-US" sz="2000" kern="100" dirty="0">
                <a:latin typeface="Century" panose="02040604050505020304" pitchFamily="18" charset="0"/>
                <a:ea typeface="HG丸ｺﾞｼｯｸM-PRO" panose="020F0600000000000000" pitchFamily="50" charset="-128"/>
                <a:cs typeface="Times New Roman" panose="02020603050405020304" pitchFamily="18" charset="0"/>
              </a:rPr>
              <a:t>。</a:t>
            </a:r>
            <a:r>
              <a:rPr lang="ja-JP"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都市部の病院看護師</a:t>
            </a:r>
            <a:endParaRPr lang="en-US"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marL="0" indent="0">
              <a:lnSpc>
                <a:spcPts val="2000"/>
              </a:lnSpc>
              <a:buNone/>
            </a:pPr>
            <a:r>
              <a:rPr lang="ja-JP"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等においては、自病院では経験できない地域医療・看護を学ぶ</a:t>
            </a:r>
            <a:r>
              <a:rPr lang="ja-JP" altLang="en-US"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ことで　</a:t>
            </a:r>
            <a:endParaRPr lang="en-US"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marL="0" indent="0">
              <a:lnSpc>
                <a:spcPts val="2000"/>
              </a:lnSpc>
              <a:buNone/>
            </a:pPr>
            <a:r>
              <a:rPr lang="ja-JP" altLang="en-US"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看護実践能力の向上を図る。</a:t>
            </a:r>
            <a:r>
              <a:rPr lang="ja-JP" altLang="en-US" sz="2000" kern="100" dirty="0">
                <a:latin typeface="Century" panose="02040604050505020304" pitchFamily="18" charset="0"/>
                <a:ea typeface="HG丸ｺﾞｼｯｸM-PRO" panose="020F0600000000000000" pitchFamily="50" charset="-128"/>
                <a:cs typeface="Times New Roman" panose="02020603050405020304" pitchFamily="18" charset="0"/>
              </a:rPr>
              <a:t>また</a:t>
            </a:r>
            <a:r>
              <a:rPr lang="ja-JP"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、双方の交流を持つこと</a:t>
            </a:r>
            <a:r>
              <a:rPr lang="ja-JP" altLang="en-US" sz="2000" kern="100" dirty="0">
                <a:latin typeface="Century" panose="02040604050505020304" pitchFamily="18" charset="0"/>
                <a:ea typeface="HG丸ｺﾞｼｯｸM-PRO" panose="020F0600000000000000" pitchFamily="50" charset="-128"/>
                <a:cs typeface="Times New Roman" panose="02020603050405020304" pitchFamily="18" charset="0"/>
              </a:rPr>
              <a:t>を</a:t>
            </a:r>
            <a:r>
              <a:rPr lang="ja-JP" altLang="ja-JP" sz="2000" kern="100" dirty="0">
                <a:effectLst/>
                <a:latin typeface="Century" panose="02040604050505020304" pitchFamily="18" charset="0"/>
                <a:ea typeface="HG丸ｺﾞｼｯｸM-PRO" panose="020F0600000000000000" pitchFamily="50" charset="-128"/>
                <a:cs typeface="Times New Roman" panose="02020603050405020304" pitchFamily="18" charset="0"/>
              </a:rPr>
              <a:t>目的とする。</a:t>
            </a:r>
            <a:endParaRPr lang="ja-JP" alt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5" name="テキスト ボックス 4">
            <a:extLst>
              <a:ext uri="{FF2B5EF4-FFF2-40B4-BE49-F238E27FC236}">
                <a16:creationId xmlns:a16="http://schemas.microsoft.com/office/drawing/2014/main" id="{EE00CD07-0147-61FA-71A7-90B4E81D7B3F}"/>
              </a:ext>
            </a:extLst>
          </p:cNvPr>
          <p:cNvSpPr txBox="1"/>
          <p:nvPr/>
        </p:nvSpPr>
        <p:spPr>
          <a:xfrm>
            <a:off x="253650" y="4934860"/>
            <a:ext cx="2569387" cy="132343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  平成</a:t>
            </a:r>
            <a:r>
              <a:rPr kumimoji="1" lang="en-US" altLang="ja-JP" sz="2000" b="0"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22</a:t>
            </a:r>
            <a:r>
              <a:rPr kumimoji="1" lang="ja-JP" altLang="en-US" sz="2000" dirty="0">
                <a:solidFill>
                  <a:srgbClr val="0000FF"/>
                </a:solidFill>
                <a:latin typeface="HG丸ｺﾞｼｯｸM-PRO" panose="020F0600000000000000" pitchFamily="50" charset="-128"/>
                <a:ea typeface="HG丸ｺﾞｼｯｸM-PRO" panose="020F0600000000000000" pitchFamily="50" charset="-128"/>
              </a:rPr>
              <a:t>年より導入</a:t>
            </a:r>
            <a:r>
              <a:rPr kumimoji="1" lang="ja-JP" altLang="en-US" sz="2000" b="0"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　</a:t>
            </a:r>
            <a:endParaRPr kumimoji="1" lang="en-US" altLang="ja-JP" sz="2000" b="0"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上五島病院 </a:t>
            </a:r>
            <a:endParaRPr kumimoji="1" lang="en-US" altLang="ja-JP"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dirty="0">
                <a:solidFill>
                  <a:prstClr val="black"/>
                </a:solidFill>
                <a:latin typeface="HG丸ｺﾞｼｯｸM-PRO" panose="020F0600000000000000" pitchFamily="50" charset="-128"/>
                <a:ea typeface="HG丸ｺﾞｼｯｸM-PRO" panose="020F06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a:t>
            </a:r>
            <a:r>
              <a:rPr kumimoji="1" lang="ja-JP" altLang="en-US" sz="2000" dirty="0">
                <a:solidFill>
                  <a:prstClr val="black"/>
                </a:solidFill>
                <a:latin typeface="HG丸ｺﾞｼｯｸM-PRO" panose="020F0600000000000000" pitchFamily="50" charset="-128"/>
                <a:ea typeface="HG丸ｺﾞｼｯｸM-PRO" panose="020F0600000000000000" pitchFamily="50" charset="-128"/>
              </a:rPr>
              <a:t>↓</a:t>
            </a:r>
            <a:endParaRPr kumimoji="1" lang="en-US" altLang="ja-JP" sz="2000" dirty="0">
              <a:solidFill>
                <a:prstClr val="black"/>
              </a:solidFill>
              <a:latin typeface="HG丸ｺﾞｼｯｸM-PRO" panose="020F0600000000000000" pitchFamily="50" charset="-128"/>
              <a:ea typeface="HG丸ｺﾞｼｯｸM-PRO" panose="020F06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長崎医療センター</a:t>
            </a:r>
            <a:endParaRPr kumimoji="1" lang="en-US" altLang="ja-JP"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7" name="テキスト ボックス 6">
            <a:extLst>
              <a:ext uri="{FF2B5EF4-FFF2-40B4-BE49-F238E27FC236}">
                <a16:creationId xmlns:a16="http://schemas.microsoft.com/office/drawing/2014/main" id="{00891A57-3F6E-3692-56A2-909A29214A4F}"/>
              </a:ext>
            </a:extLst>
          </p:cNvPr>
          <p:cNvSpPr txBox="1"/>
          <p:nvPr/>
        </p:nvSpPr>
        <p:spPr>
          <a:xfrm>
            <a:off x="3201245" y="4962568"/>
            <a:ext cx="2569388" cy="1323439"/>
          </a:xfrm>
          <a:prstGeom prst="rect">
            <a:avLst/>
          </a:prstGeom>
          <a:solidFill>
            <a:sysClr val="window" lastClr="FFFFFF"/>
          </a:solidFill>
          <a:ln w="12700" cap="flat" cmpd="sng" algn="ctr">
            <a:solidFill>
              <a:srgbClr val="EE6612"/>
            </a:solidFill>
            <a:prstDash val="solid"/>
            <a:miter lim="800000"/>
          </a:ln>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 平成</a:t>
            </a:r>
            <a:r>
              <a:rPr kumimoji="1" lang="en-US" altLang="ja-JP" sz="2000" b="0" i="0" u="none" strike="noStrike" kern="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26</a:t>
            </a:r>
            <a:r>
              <a:rPr kumimoji="1" lang="ja-JP" altLang="en-US" sz="2000" b="0" i="0" u="none" strike="noStrike" kern="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年より導入　</a:t>
            </a:r>
            <a:endParaRPr kumimoji="1" lang="en-US" altLang="ja-JP" sz="2000" b="0" i="0" u="none" strike="noStrike" kern="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　　 対馬病院  </a:t>
            </a:r>
            <a:endParaRPr kumimoji="1" lang="en-US" altLang="ja-JP" sz="20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a:p>
            <a:pPr lvl="0" defTabSz="914400">
              <a:defRPr/>
            </a:pPr>
            <a:r>
              <a:rPr kumimoji="1" lang="ja-JP" altLang="en-US" sz="20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　　　　</a:t>
            </a:r>
            <a:r>
              <a:rPr kumimoji="1" lang="ja-JP" altLang="en-US" sz="2000" dirty="0">
                <a:solidFill>
                  <a:prstClr val="black"/>
                </a:solidFill>
                <a:latin typeface="HG丸ｺﾞｼｯｸM-PRO" panose="020F0600000000000000" pitchFamily="50" charset="-128"/>
                <a:ea typeface="HG丸ｺﾞｼｯｸM-PRO" panose="020F0600000000000000" pitchFamily="50" charset="-128"/>
              </a:rPr>
              <a:t>↓</a:t>
            </a:r>
            <a:endParaRPr kumimoji="1" lang="en-US" altLang="ja-JP" sz="20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   </a:t>
            </a:r>
            <a:r>
              <a:rPr kumimoji="1" lang="ja-JP" altLang="en-US" sz="20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九州医療センター</a:t>
            </a:r>
            <a:endParaRPr kumimoji="1" lang="en-US" altLang="ja-JP" sz="20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1" name="テキスト ボックス 10">
            <a:extLst>
              <a:ext uri="{FF2B5EF4-FFF2-40B4-BE49-F238E27FC236}">
                <a16:creationId xmlns:a16="http://schemas.microsoft.com/office/drawing/2014/main" id="{294E8764-866A-69D7-E06A-C3617B2061C4}"/>
              </a:ext>
            </a:extLst>
          </p:cNvPr>
          <p:cNvSpPr txBox="1"/>
          <p:nvPr/>
        </p:nvSpPr>
        <p:spPr>
          <a:xfrm>
            <a:off x="6148841" y="4962568"/>
            <a:ext cx="2569386" cy="132343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平成</a:t>
            </a:r>
            <a:r>
              <a:rPr kumimoji="1" lang="en-US" altLang="ja-JP" sz="2000" b="0"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27</a:t>
            </a:r>
            <a:r>
              <a:rPr kumimoji="1" lang="ja-JP" altLang="en-US" sz="2000" b="0"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年より導入　</a:t>
            </a:r>
            <a:endParaRPr kumimoji="1" lang="en-US" altLang="ja-JP" sz="2000" b="0"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五島中央病院    </a:t>
            </a:r>
            <a:endParaRPr kumimoji="1" lang="en-US" altLang="ja-JP" sz="2000" dirty="0">
              <a:solidFill>
                <a:prstClr val="black"/>
              </a:solidFill>
              <a:latin typeface="HG丸ｺﾞｼｯｸM-PRO" panose="020F0600000000000000" pitchFamily="50" charset="-128"/>
              <a:ea typeface="HG丸ｺﾞｼｯｸM-PRO" panose="020F0600000000000000" pitchFamily="50" charset="-128"/>
            </a:endParaRPr>
          </a:p>
          <a:p>
            <a:pPr lvl="0">
              <a:defRPr/>
            </a:pPr>
            <a:r>
              <a:rPr kumimoji="1" lang="en-US" altLang="ja-JP"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a:t>
            </a:r>
            <a:r>
              <a:rPr kumimoji="1" lang="ja-JP" altLang="en-US"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a:t>
            </a:r>
            <a:r>
              <a:rPr kumimoji="1" lang="ja-JP" altLang="en-US" sz="2000" dirty="0">
                <a:solidFill>
                  <a:prstClr val="black"/>
                </a:solidFill>
                <a:latin typeface="HG丸ｺﾞｼｯｸM-PRO" panose="020F0600000000000000" pitchFamily="50" charset="-128"/>
                <a:ea typeface="HG丸ｺﾞｼｯｸM-PRO" panose="020F0600000000000000" pitchFamily="50" charset="-128"/>
              </a:rPr>
              <a:t>↓</a:t>
            </a:r>
            <a:endParaRPr kumimoji="1" lang="en-US" altLang="ja-JP"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a:t>
            </a:r>
            <a:r>
              <a:rPr kumimoji="1" lang="ja-JP" altLang="en-US" sz="2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長崎大学病院</a:t>
            </a:r>
          </a:p>
        </p:txBody>
      </p:sp>
      <p:sp>
        <p:nvSpPr>
          <p:cNvPr id="3" name="フッター プレースホルダー 2">
            <a:extLst>
              <a:ext uri="{FF2B5EF4-FFF2-40B4-BE49-F238E27FC236}">
                <a16:creationId xmlns:a16="http://schemas.microsoft.com/office/drawing/2014/main" id="{D2B9F607-C158-D20B-95F7-8C8F1FB91099}"/>
              </a:ext>
            </a:extLst>
          </p:cNvPr>
          <p:cNvSpPr>
            <a:spLocks noGrp="1"/>
          </p:cNvSpPr>
          <p:nvPr>
            <p:ph type="ftr" sz="quarter" idx="11"/>
          </p:nvPr>
        </p:nvSpPr>
        <p:spPr>
          <a:xfrm>
            <a:off x="3201245" y="6410288"/>
            <a:ext cx="3086100" cy="358195"/>
          </a:xfrm>
        </p:spPr>
        <p:txBody>
          <a:bodyPr/>
          <a:lstStyle/>
          <a:p>
            <a:r>
              <a:rPr kumimoji="1" lang="zh-TW" altLang="en-US" dirty="0">
                <a:solidFill>
                  <a:schemeClr val="tx1"/>
                </a:solidFill>
              </a:rPr>
              <a:t>長崎県病院企業団本部</a:t>
            </a:r>
            <a:endParaRPr kumimoji="1" lang="ja-JP" altLang="en-US" dirty="0">
              <a:solidFill>
                <a:schemeClr val="tx1"/>
              </a:solidFill>
            </a:endParaRPr>
          </a:p>
        </p:txBody>
      </p:sp>
      <p:sp>
        <p:nvSpPr>
          <p:cNvPr id="32" name="テキスト ボックス 31">
            <a:extLst>
              <a:ext uri="{FF2B5EF4-FFF2-40B4-BE49-F238E27FC236}">
                <a16:creationId xmlns:a16="http://schemas.microsoft.com/office/drawing/2014/main" id="{305674A4-0FD9-3A62-B53C-C16D0128189F}"/>
              </a:ext>
            </a:extLst>
          </p:cNvPr>
          <p:cNvSpPr txBox="1"/>
          <p:nvPr/>
        </p:nvSpPr>
        <p:spPr>
          <a:xfrm>
            <a:off x="1538343" y="4408075"/>
            <a:ext cx="5733825" cy="461665"/>
          </a:xfrm>
          <a:prstGeom prst="rect">
            <a:avLst/>
          </a:prstGeom>
          <a:noFill/>
        </p:spPr>
        <p:txBody>
          <a:bodyPr wrap="square" rtlCol="0">
            <a:spAutoFit/>
          </a:bodyPr>
          <a:lstStyle/>
          <a:p>
            <a:r>
              <a:rPr kumimoji="1" lang="ja-JP" altLang="en-US" dirty="0"/>
              <a:t>　　　　　　　　＜</a:t>
            </a:r>
            <a:r>
              <a:rPr kumimoji="1" lang="ja-JP" altLang="en-US" sz="2400" dirty="0">
                <a:latin typeface="HG丸ｺﾞｼｯｸM-PRO" panose="020F0600000000000000" pitchFamily="50" charset="-128"/>
                <a:ea typeface="HG丸ｺﾞｼｯｸM-PRO" panose="020F0600000000000000" pitchFamily="50" charset="-128"/>
              </a:rPr>
              <a:t>協　定　締　結＞</a:t>
            </a:r>
          </a:p>
        </p:txBody>
      </p:sp>
      <p:pic>
        <p:nvPicPr>
          <p:cNvPr id="6" name="４">
            <a:hlinkClick r:id="" action="ppaction://media"/>
            <a:extLst>
              <a:ext uri="{FF2B5EF4-FFF2-40B4-BE49-F238E27FC236}">
                <a16:creationId xmlns:a16="http://schemas.microsoft.com/office/drawing/2014/main" id="{36A86660-B29E-4F26-D6AF-0EA4661C7FF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8648" y="24933"/>
            <a:ext cx="487363" cy="487362"/>
          </a:xfrm>
          <a:prstGeom prst="rect">
            <a:avLst/>
          </a:prstGeom>
        </p:spPr>
      </p:pic>
    </p:spTree>
    <p:extLst>
      <p:ext uri="{BB962C8B-B14F-4D97-AF65-F5344CB8AC3E}">
        <p14:creationId xmlns:p14="http://schemas.microsoft.com/office/powerpoint/2010/main" val="1017751809"/>
      </p:ext>
    </p:extLst>
  </p:cSld>
  <p:clrMapOvr>
    <a:masterClrMapping/>
  </p:clrMapOvr>
  <mc:AlternateContent xmlns:mc="http://schemas.openxmlformats.org/markup-compatibility/2006" xmlns:p14="http://schemas.microsoft.com/office/powerpoint/2010/main">
    <mc:Choice Requires="p14">
      <p:transition spd="slow" p14:dur="2000" advClick="0" advTm="53300"/>
    </mc:Choice>
    <mc:Fallback xmlns="">
      <p:transition spd="slow" advClick="0" advTm="53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91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6FE3CE65-C2D2-CA40-5632-FBEBFB8E74B9}"/>
              </a:ext>
            </a:extLst>
          </p:cNvPr>
          <p:cNvSpPr txBox="1"/>
          <p:nvPr/>
        </p:nvSpPr>
        <p:spPr>
          <a:xfrm>
            <a:off x="111595" y="310702"/>
            <a:ext cx="2932213"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w="12700">
                  <a:solidFill>
                    <a:srgbClr val="4472C4"/>
                  </a:solidFill>
                  <a:prstDash val="solid"/>
                </a:ln>
                <a:pattFill prst="pct50">
                  <a:fgClr>
                    <a:srgbClr val="4472C4"/>
                  </a:fgClr>
                  <a:bgClr>
                    <a:srgbClr val="4472C4">
                      <a:lumMod val="20000"/>
                      <a:lumOff val="80000"/>
                    </a:srgbClr>
                  </a:bgClr>
                </a:pattFill>
                <a:effectLst>
                  <a:outerShdw dist="38100" dir="2640000" algn="bl" rotWithShape="0">
                    <a:srgbClr val="4472C4"/>
                  </a:outerShdw>
                </a:effectLst>
                <a:uLnTx/>
                <a:uFillTx/>
                <a:latin typeface="HG丸ｺﾞｼｯｸM-PRO" panose="020F0600000000000000" pitchFamily="50" charset="-128"/>
                <a:ea typeface="HG丸ｺﾞｼｯｸM-PRO" panose="020F0600000000000000" pitchFamily="50" charset="-128"/>
                <a:cs typeface="+mn-cs"/>
              </a:rPr>
              <a:t>【 </a:t>
            </a:r>
            <a:r>
              <a:rPr kumimoji="1" lang="ja-JP" altLang="en-US" sz="3200" b="1" i="0" u="none" strike="noStrike" kern="1200" cap="none" spc="0" normalizeH="0" baseline="0" noProof="0" dirty="0">
                <a:ln w="12700">
                  <a:solidFill>
                    <a:srgbClr val="4472C4"/>
                  </a:solidFill>
                  <a:prstDash val="solid"/>
                </a:ln>
                <a:pattFill prst="pct50">
                  <a:fgClr>
                    <a:srgbClr val="4472C4"/>
                  </a:fgClr>
                  <a:bgClr>
                    <a:srgbClr val="4472C4">
                      <a:lumMod val="20000"/>
                      <a:lumOff val="80000"/>
                    </a:srgbClr>
                  </a:bgClr>
                </a:pattFill>
                <a:effectLst>
                  <a:outerShdw dist="38100" dir="2640000" algn="bl" rotWithShape="0">
                    <a:srgbClr val="4472C4"/>
                  </a:outerShdw>
                </a:effectLst>
                <a:uLnTx/>
                <a:uFillTx/>
                <a:latin typeface="HG丸ｺﾞｼｯｸM-PRO" panose="020F0600000000000000" pitchFamily="50" charset="-128"/>
                <a:ea typeface="HG丸ｺﾞｼｯｸM-PRO" panose="020F0600000000000000" pitchFamily="50" charset="-128"/>
                <a:cs typeface="+mn-cs"/>
              </a:rPr>
              <a:t>スキーム </a:t>
            </a:r>
            <a:r>
              <a:rPr kumimoji="1" lang="en-US" altLang="ja-JP" sz="3200" b="1" i="0" u="none" strike="noStrike" kern="1200" cap="none" spc="0" normalizeH="0" baseline="0" noProof="0" dirty="0">
                <a:ln w="12700">
                  <a:solidFill>
                    <a:srgbClr val="4472C4"/>
                  </a:solidFill>
                  <a:prstDash val="solid"/>
                </a:ln>
                <a:pattFill prst="pct50">
                  <a:fgClr>
                    <a:srgbClr val="4472C4"/>
                  </a:fgClr>
                  <a:bgClr>
                    <a:srgbClr val="4472C4">
                      <a:lumMod val="20000"/>
                      <a:lumOff val="80000"/>
                    </a:srgbClr>
                  </a:bgClr>
                </a:pattFill>
                <a:effectLst>
                  <a:outerShdw dist="38100" dir="2640000" algn="bl" rotWithShape="0">
                    <a:srgbClr val="4472C4"/>
                  </a:outerShdw>
                </a:effectLst>
                <a:uLnTx/>
                <a:uFillTx/>
                <a:latin typeface="HG丸ｺﾞｼｯｸM-PRO" panose="020F0600000000000000" pitchFamily="50" charset="-128"/>
                <a:ea typeface="HG丸ｺﾞｼｯｸM-PRO" panose="020F0600000000000000" pitchFamily="50" charset="-128"/>
                <a:cs typeface="+mn-cs"/>
              </a:rPr>
              <a:t>】</a:t>
            </a:r>
            <a:endParaRPr kumimoji="1" lang="ja-JP" altLang="en-US" sz="3200" b="1" i="0" u="none" strike="noStrike" kern="1200" cap="none" spc="0" normalizeH="0" baseline="0" noProof="0" dirty="0">
              <a:ln w="12700">
                <a:solidFill>
                  <a:srgbClr val="4472C4"/>
                </a:solidFill>
                <a:prstDash val="solid"/>
              </a:ln>
              <a:pattFill prst="pct50">
                <a:fgClr>
                  <a:srgbClr val="4472C4"/>
                </a:fgClr>
                <a:bgClr>
                  <a:srgbClr val="4472C4">
                    <a:lumMod val="20000"/>
                    <a:lumOff val="80000"/>
                  </a:srgbClr>
                </a:bgClr>
              </a:pattFill>
              <a:effectLst>
                <a:outerShdw dist="38100" dir="2640000" algn="bl" rotWithShape="0">
                  <a:srgbClr val="4472C4"/>
                </a:outerShdw>
              </a:effectLst>
              <a:uLnTx/>
              <a:uFillTx/>
              <a:latin typeface="HG丸ｺﾞｼｯｸM-PRO" panose="020F0600000000000000" pitchFamily="50" charset="-128"/>
              <a:ea typeface="HG丸ｺﾞｼｯｸM-PRO" panose="020F0600000000000000" pitchFamily="50" charset="-128"/>
              <a:cs typeface="+mn-cs"/>
            </a:endParaRPr>
          </a:p>
        </p:txBody>
      </p:sp>
      <p:pic>
        <p:nvPicPr>
          <p:cNvPr id="2" name="図 1">
            <a:extLst>
              <a:ext uri="{FF2B5EF4-FFF2-40B4-BE49-F238E27FC236}">
                <a16:creationId xmlns:a16="http://schemas.microsoft.com/office/drawing/2014/main" id="{E6BD9995-4A56-3C41-6F97-B6F16FEA7ED3}"/>
              </a:ext>
            </a:extLst>
          </p:cNvPr>
          <p:cNvPicPr>
            <a:picLocks noChangeAspect="1"/>
          </p:cNvPicPr>
          <p:nvPr/>
        </p:nvPicPr>
        <p:blipFill rotWithShape="1">
          <a:blip r:embed="rId5"/>
          <a:srcRect t="5030"/>
          <a:stretch/>
        </p:blipFill>
        <p:spPr>
          <a:xfrm>
            <a:off x="0" y="1262415"/>
            <a:ext cx="8978494" cy="5229321"/>
          </a:xfrm>
          <a:prstGeom prst="rect">
            <a:avLst/>
          </a:prstGeom>
        </p:spPr>
      </p:pic>
      <p:pic>
        <p:nvPicPr>
          <p:cNvPr id="7" name="図 6">
            <a:extLst>
              <a:ext uri="{FF2B5EF4-FFF2-40B4-BE49-F238E27FC236}">
                <a16:creationId xmlns:a16="http://schemas.microsoft.com/office/drawing/2014/main" id="{B5C67A07-6BBC-ECCB-026B-61161FF46D52}"/>
              </a:ext>
            </a:extLst>
          </p:cNvPr>
          <p:cNvPicPr>
            <a:picLocks noChangeAspect="1"/>
          </p:cNvPicPr>
          <p:nvPr/>
        </p:nvPicPr>
        <p:blipFill>
          <a:blip r:embed="rId6"/>
          <a:stretch>
            <a:fillRect/>
          </a:stretch>
        </p:blipFill>
        <p:spPr>
          <a:xfrm>
            <a:off x="4995483" y="136524"/>
            <a:ext cx="3441302" cy="1713541"/>
          </a:xfrm>
          <a:prstGeom prst="rect">
            <a:avLst/>
          </a:prstGeom>
        </p:spPr>
      </p:pic>
      <p:sp>
        <p:nvSpPr>
          <p:cNvPr id="8" name="正方形/長方形 7">
            <a:extLst>
              <a:ext uri="{FF2B5EF4-FFF2-40B4-BE49-F238E27FC236}">
                <a16:creationId xmlns:a16="http://schemas.microsoft.com/office/drawing/2014/main" id="{101E39EF-DA12-53BD-1E4B-7057C02379FA}"/>
              </a:ext>
            </a:extLst>
          </p:cNvPr>
          <p:cNvSpPr/>
          <p:nvPr/>
        </p:nvSpPr>
        <p:spPr>
          <a:xfrm>
            <a:off x="436547" y="5516347"/>
            <a:ext cx="2168430" cy="318975"/>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 name="フッター プレースホルダー 2">
            <a:extLst>
              <a:ext uri="{FF2B5EF4-FFF2-40B4-BE49-F238E27FC236}">
                <a16:creationId xmlns:a16="http://schemas.microsoft.com/office/drawing/2014/main" id="{0A17FA30-9AA5-C778-FB18-E31813D1AD80}"/>
              </a:ext>
            </a:extLst>
          </p:cNvPr>
          <p:cNvSpPr>
            <a:spLocks noGrp="1"/>
          </p:cNvSpPr>
          <p:nvPr>
            <p:ph type="ftr" sz="quarter" idx="11"/>
          </p:nvPr>
        </p:nvSpPr>
        <p:spPr/>
        <p:txBody>
          <a:bodyPr/>
          <a:lstStyle/>
          <a:p>
            <a:r>
              <a:rPr kumimoji="1" lang="zh-TW" altLang="en-US" dirty="0"/>
              <a:t>長崎県病院企業団本部</a:t>
            </a:r>
            <a:endParaRPr kumimoji="1" lang="ja-JP" altLang="en-US" dirty="0"/>
          </a:p>
        </p:txBody>
      </p:sp>
      <p:pic>
        <p:nvPicPr>
          <p:cNvPr id="4" name="５">
            <a:hlinkClick r:id="" action="ppaction://media"/>
            <a:extLst>
              <a:ext uri="{FF2B5EF4-FFF2-40B4-BE49-F238E27FC236}">
                <a16:creationId xmlns:a16="http://schemas.microsoft.com/office/drawing/2014/main" id="{F39CC2DB-B0D9-AFD3-D397-98542CBD2AA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656638" y="0"/>
            <a:ext cx="487362" cy="487362"/>
          </a:xfrm>
          <a:prstGeom prst="rect">
            <a:avLst/>
          </a:prstGeom>
        </p:spPr>
      </p:pic>
    </p:spTree>
    <p:extLst>
      <p:ext uri="{BB962C8B-B14F-4D97-AF65-F5344CB8AC3E}">
        <p14:creationId xmlns:p14="http://schemas.microsoft.com/office/powerpoint/2010/main" val="1758416937"/>
      </p:ext>
    </p:extLst>
  </p:cSld>
  <p:clrMapOvr>
    <a:masterClrMapping/>
  </p:clrMapOvr>
  <mc:AlternateContent xmlns:mc="http://schemas.openxmlformats.org/markup-compatibility/2006" xmlns:p14="http://schemas.microsoft.com/office/powerpoint/2010/main">
    <mc:Choice Requires="p14">
      <p:transition spd="slow" p14:dur="2000" advClick="0" advTm="17300"/>
    </mc:Choice>
    <mc:Fallback xmlns="">
      <p:transition spd="slow" advClick="0" advTm="17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93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DC7FED-AB68-6266-8A92-BB2138F19115}"/>
              </a:ext>
            </a:extLst>
          </p:cNvPr>
          <p:cNvSpPr>
            <a:spLocks noGrp="1"/>
          </p:cNvSpPr>
          <p:nvPr>
            <p:ph type="title"/>
          </p:nvPr>
        </p:nvSpPr>
        <p:spPr>
          <a:xfrm>
            <a:off x="378697" y="229024"/>
            <a:ext cx="8626207" cy="1006474"/>
          </a:xfrm>
        </p:spPr>
        <p:txBody>
          <a:bodyPr>
            <a:noAutofit/>
          </a:bodyPr>
          <a:lstStyle/>
          <a:p>
            <a:pPr marL="914400" indent="-914400">
              <a:lnSpc>
                <a:spcPts val="2000"/>
              </a:lnSpc>
            </a:pPr>
            <a:r>
              <a:rPr lang="ja-JP" altLang="ja-JP" sz="3200" b="1" kern="1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メイリオ" panose="020B0604030504040204" pitchFamily="50" charset="-128"/>
                <a:ea typeface="メイリオ" panose="020B0604030504040204" pitchFamily="50" charset="-128"/>
                <a:cs typeface="Times New Roman" panose="02020603050405020304" pitchFamily="18" charset="0"/>
              </a:rPr>
              <a:t>アイランドナース</a:t>
            </a:r>
            <a:r>
              <a:rPr lang="ja-JP" altLang="en-US" sz="3200" b="1" kern="1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メイリオ" panose="020B0604030504040204" pitchFamily="50" charset="-128"/>
                <a:ea typeface="メイリオ" panose="020B0604030504040204" pitchFamily="50" charset="-128"/>
                <a:cs typeface="Times New Roman" panose="02020603050405020304" pitchFamily="18" charset="0"/>
              </a:rPr>
              <a:t>ネットワーク</a:t>
            </a:r>
            <a:r>
              <a:rPr lang="ja-JP" altLang="ja-JP" sz="3200" b="1" kern="1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メイリオ" panose="020B0604030504040204" pitchFamily="50" charset="-128"/>
                <a:ea typeface="メイリオ" panose="020B0604030504040204" pitchFamily="50" charset="-128"/>
                <a:cs typeface="Times New Roman" panose="02020603050405020304" pitchFamily="18" charset="0"/>
              </a:rPr>
              <a:t>事業</a:t>
            </a:r>
            <a:r>
              <a:rPr lang="ja-JP" altLang="en-US" sz="3200" b="1" kern="1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メイリオ" panose="020B0604030504040204" pitchFamily="50" charset="-128"/>
                <a:ea typeface="メイリオ" panose="020B0604030504040204" pitchFamily="50" charset="-128"/>
                <a:cs typeface="Times New Roman" panose="02020603050405020304" pitchFamily="18" charset="0"/>
              </a:rPr>
              <a:t>での</a:t>
            </a:r>
            <a:r>
              <a:rPr lang="ja-JP" altLang="ja-JP" sz="3200" b="1" kern="1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メイリオ" panose="020B0604030504040204" pitchFamily="50" charset="-128"/>
                <a:ea typeface="メイリオ" panose="020B0604030504040204" pitchFamily="50" charset="-128"/>
                <a:cs typeface="Times New Roman" panose="02020603050405020304" pitchFamily="18" charset="0"/>
              </a:rPr>
              <a:t>期待</a:t>
            </a:r>
            <a:br>
              <a:rPr lang="ja-JP" altLang="ja-JP" sz="3200" b="1" kern="1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メイリオ" panose="020B0604030504040204" pitchFamily="50" charset="-128"/>
                <a:ea typeface="メイリオ" panose="020B0604030504040204" pitchFamily="50" charset="-128"/>
                <a:cs typeface="Times New Roman" panose="02020603050405020304" pitchFamily="18" charset="0"/>
              </a:rPr>
            </a:br>
            <a:endParaRPr kumimoji="1" lang="ja-JP" altLang="en-US" sz="3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メイリオ" panose="020B0604030504040204" pitchFamily="50" charset="-128"/>
              <a:ea typeface="メイリオ" panose="020B0604030504040204" pitchFamily="50" charset="-128"/>
            </a:endParaRPr>
          </a:p>
        </p:txBody>
      </p:sp>
      <p:sp>
        <p:nvSpPr>
          <p:cNvPr id="3" name="コンテンツ プレースホルダー 2">
            <a:extLst>
              <a:ext uri="{FF2B5EF4-FFF2-40B4-BE49-F238E27FC236}">
                <a16:creationId xmlns:a16="http://schemas.microsoft.com/office/drawing/2014/main" id="{CDA4CF9A-FB1C-3283-CA4B-B789C9CD2F1C}"/>
              </a:ext>
            </a:extLst>
          </p:cNvPr>
          <p:cNvSpPr>
            <a:spLocks noGrp="1"/>
          </p:cNvSpPr>
          <p:nvPr>
            <p:ph idx="1"/>
          </p:nvPr>
        </p:nvSpPr>
        <p:spPr>
          <a:xfrm>
            <a:off x="378697" y="992059"/>
            <a:ext cx="8626208" cy="5395489"/>
          </a:xfrm>
        </p:spPr>
        <p:txBody>
          <a:bodyPr>
            <a:normAutofit fontScale="25000" lnSpcReduction="20000"/>
          </a:bodyPr>
          <a:lstStyle/>
          <a:p>
            <a:pPr marL="0" indent="0" algn="just">
              <a:lnSpc>
                <a:spcPts val="2000"/>
              </a:lnSpc>
              <a:buNone/>
            </a:pPr>
            <a:r>
              <a:rPr lang="ja-JP" altLang="ja-JP" sz="8800" b="1" kern="100" dirty="0">
                <a:solidFill>
                  <a:srgbClr val="000099"/>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＜企業団病院＞</a:t>
            </a:r>
            <a:endParaRPr lang="en-US" altLang="ja-JP" sz="8800" b="1" kern="100" dirty="0">
              <a:solidFill>
                <a:srgbClr val="000099"/>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lgn="just">
              <a:lnSpc>
                <a:spcPts val="2000"/>
              </a:lnSpc>
              <a:buNone/>
            </a:pPr>
            <a:r>
              <a:rPr lang="ja-JP" altLang="en-US" sz="8000" b="1"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病棟に新鮮な風（人・情報・技術・知識等）が入ることで、刺激を</a:t>
            </a:r>
            <a:endParaRPr lang="en-US"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lgn="just">
              <a:lnSpc>
                <a:spcPts val="2000"/>
              </a:lnSpc>
              <a:buNone/>
            </a:pPr>
            <a:r>
              <a:rPr lang="ja-JP" altLang="en-US" sz="80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受け</a:t>
            </a:r>
            <a:r>
              <a:rPr lang="ja-JP" altLang="en-US"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企業団病院の病棟の雰囲気が変わる</a:t>
            </a:r>
            <a:r>
              <a:rPr lang="ja-JP" altLang="en-US"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72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（モチベーションアップ↑）</a:t>
            </a:r>
            <a:endParaRPr lang="en-US" altLang="ja-JP" sz="72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lgn="just">
              <a:lnSpc>
                <a:spcPts val="2000"/>
              </a:lnSpc>
              <a:buNone/>
            </a:pPr>
            <a:r>
              <a:rPr lang="ja-JP" altLang="en-US"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専門性の高い知識や技術を直接</a:t>
            </a:r>
            <a:r>
              <a:rPr lang="ja-JP" altLang="en-US"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観て</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学び、資質向上につながる（教育）</a:t>
            </a:r>
          </a:p>
          <a:p>
            <a:pPr marL="0" indent="0" algn="just">
              <a:lnSpc>
                <a:spcPts val="2000"/>
              </a:lnSpc>
              <a:buNone/>
            </a:pPr>
            <a:r>
              <a:rPr lang="ja-JP" altLang="en-US"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アイランドナースを受け入れることで、管理者の人材育成や部署管理・</a:t>
            </a:r>
            <a:endParaRPr lang="en-US"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lgn="just">
              <a:lnSpc>
                <a:spcPts val="2000"/>
              </a:lnSpc>
              <a:buNone/>
            </a:pPr>
            <a:r>
              <a:rPr lang="ja-JP" altLang="en-US" sz="80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業務改善のヒントを得る</a:t>
            </a:r>
            <a:r>
              <a:rPr lang="ja-JP" altLang="en-US"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。（業務改善・人的資源活用）</a:t>
            </a:r>
            <a:endPar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lgn="just">
              <a:lnSpc>
                <a:spcPts val="2000"/>
              </a:lnSpc>
              <a:buNone/>
            </a:pPr>
            <a:r>
              <a:rPr lang="ja-JP" altLang="ja-JP" sz="8800" b="1" kern="100" dirty="0">
                <a:solidFill>
                  <a:srgbClr val="000099"/>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＜都市部病院＞</a:t>
            </a:r>
          </a:p>
          <a:p>
            <a:pPr marL="0" indent="0" algn="just">
              <a:lnSpc>
                <a:spcPts val="2000"/>
              </a:lnSpc>
              <a:buNone/>
            </a:pPr>
            <a:r>
              <a:rPr lang="ja-JP" altLang="en-US" sz="32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・病気や障害を持つ人が住みなれた地域（島嶼）で生活するために実践</a:t>
            </a:r>
            <a:r>
              <a:rPr lang="ja-JP" altLang="en-US"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　</a:t>
            </a:r>
            <a:endParaRPr lang="en-US"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lgn="just">
              <a:lnSpc>
                <a:spcPts val="2000"/>
              </a:lnSpc>
              <a:buNone/>
            </a:pPr>
            <a:r>
              <a:rPr lang="ja-JP" altLang="en-US" sz="80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されている地域看護を学び、看護の基本を再考する場になる。</a:t>
            </a:r>
          </a:p>
          <a:p>
            <a:pPr marL="0" indent="0" algn="just">
              <a:lnSpc>
                <a:spcPts val="2000"/>
              </a:lnSpc>
              <a:buNone/>
            </a:pPr>
            <a:r>
              <a:rPr lang="ja-JP" altLang="en-US"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限られた資源をどのように活用するのか創造していく力や、連携する</a:t>
            </a:r>
            <a:r>
              <a:rPr lang="ja-JP" altLang="en-US"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　</a:t>
            </a:r>
            <a:endParaRPr lang="en-US"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lgn="just">
              <a:lnSpc>
                <a:spcPts val="2000"/>
              </a:lnSpc>
              <a:buNone/>
            </a:pPr>
            <a:r>
              <a:rPr lang="ja-JP" altLang="en-US" sz="80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ためのコミュニケーションや人間関係能力が高まる</a:t>
            </a:r>
            <a:endParaRPr lang="en-US"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lgn="just">
              <a:lnSpc>
                <a:spcPts val="2000"/>
              </a:lnSpc>
              <a:buNone/>
            </a:pPr>
            <a:r>
              <a:rPr lang="ja-JP" altLang="en-US" sz="80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・自分自身のスキル（知識・技術）による実践・共有・貢献ができる</a:t>
            </a:r>
            <a:endParaRPr lang="en-US" altLang="ja-JP" sz="8000" kern="1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indent="0" algn="just">
              <a:lnSpc>
                <a:spcPts val="2000"/>
              </a:lnSpc>
              <a:buNone/>
            </a:pPr>
            <a:r>
              <a:rPr lang="ja-JP" altLang="ja-JP" sz="8800" b="1" kern="100" dirty="0">
                <a:solidFill>
                  <a:srgbClr val="000099"/>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＜相互＞</a:t>
            </a:r>
          </a:p>
          <a:p>
            <a:pPr marL="0" indent="0" algn="just">
              <a:lnSpc>
                <a:spcPts val="2000"/>
              </a:lnSpc>
              <a:buNone/>
            </a:pPr>
            <a:r>
              <a:rPr lang="ja-JP" altLang="en-US" sz="1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en-US"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ja-JP" sz="80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都市部病院と企業団病院の看護職の交流が生まれる</a:t>
            </a:r>
            <a:endParaRPr lang="ja-JP" altLang="ja-JP" sz="18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5" name="フッター プレースホルダー 4">
            <a:extLst>
              <a:ext uri="{FF2B5EF4-FFF2-40B4-BE49-F238E27FC236}">
                <a16:creationId xmlns:a16="http://schemas.microsoft.com/office/drawing/2014/main" id="{5779230A-D470-1D76-DFBC-B57DDE61B07D}"/>
              </a:ext>
            </a:extLst>
          </p:cNvPr>
          <p:cNvSpPr>
            <a:spLocks noGrp="1"/>
          </p:cNvSpPr>
          <p:nvPr>
            <p:ph type="ftr" sz="quarter" idx="11"/>
          </p:nvPr>
        </p:nvSpPr>
        <p:spPr>
          <a:xfrm>
            <a:off x="3080570" y="6446413"/>
            <a:ext cx="3086100" cy="365125"/>
          </a:xfrm>
        </p:spPr>
        <p:txBody>
          <a:bodyPr/>
          <a:lstStyle/>
          <a:p>
            <a:r>
              <a:rPr kumimoji="1" lang="zh-TW" altLang="en-US" dirty="0"/>
              <a:t>長崎県病院企業団本部</a:t>
            </a:r>
            <a:endParaRPr kumimoji="1" lang="ja-JP" altLang="en-US" dirty="0"/>
          </a:p>
        </p:txBody>
      </p:sp>
      <p:pic>
        <p:nvPicPr>
          <p:cNvPr id="4" name="６">
            <a:hlinkClick r:id="" action="ppaction://media"/>
            <a:extLst>
              <a:ext uri="{FF2B5EF4-FFF2-40B4-BE49-F238E27FC236}">
                <a16:creationId xmlns:a16="http://schemas.microsoft.com/office/drawing/2014/main" id="{A56399D5-24AF-95FE-1EA3-C249FA45C8E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56637" y="0"/>
            <a:ext cx="487363" cy="487362"/>
          </a:xfrm>
          <a:prstGeom prst="rect">
            <a:avLst/>
          </a:prstGeom>
        </p:spPr>
      </p:pic>
    </p:spTree>
    <p:extLst>
      <p:ext uri="{BB962C8B-B14F-4D97-AF65-F5344CB8AC3E}">
        <p14:creationId xmlns:p14="http://schemas.microsoft.com/office/powerpoint/2010/main" val="587722084"/>
      </p:ext>
    </p:extLst>
  </p:cSld>
  <p:clrMapOvr>
    <a:masterClrMapping/>
  </p:clrMapOvr>
  <mc:AlternateContent xmlns:mc="http://schemas.openxmlformats.org/markup-compatibility/2006" xmlns:p14="http://schemas.microsoft.com/office/powerpoint/2010/main">
    <mc:Choice Requires="p14">
      <p:transition spd="slow" p14:dur="2000" advClick="0" advTm="61000"/>
    </mc:Choice>
    <mc:Fallback xmlns="">
      <p:transition spd="slow" advClick="0" advTm="6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32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txBox="1">
            <a:spLocks noChangeArrowheads="1"/>
          </p:cNvSpPr>
          <p:nvPr/>
        </p:nvSpPr>
        <p:spPr>
          <a:xfrm>
            <a:off x="71919" y="98888"/>
            <a:ext cx="7915165"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3600" b="1" i="0" u="none" strike="noStrike" kern="1200" cap="none" spc="0" normalizeH="0" baseline="0" noProof="0" dirty="0">
                <a:ln w="12700">
                  <a:solidFill>
                    <a:srgbClr val="4F81BD"/>
                  </a:solidFill>
                  <a:prstDash val="solid"/>
                </a:ln>
                <a:pattFill prst="pct50">
                  <a:fgClr>
                    <a:srgbClr val="4F81BD"/>
                  </a:fgClr>
                  <a:bgClr>
                    <a:srgbClr val="4F81BD">
                      <a:lumMod val="20000"/>
                      <a:lumOff val="80000"/>
                    </a:srgbClr>
                  </a:bgClr>
                </a:pattFill>
                <a:effectLst>
                  <a:outerShdw dist="38100" dir="2640000" algn="bl" rotWithShape="0">
                    <a:srgbClr val="4F81BD"/>
                  </a:outerShdw>
                </a:effectLst>
                <a:uLnTx/>
                <a:uFillTx/>
                <a:latin typeface="Calibri"/>
                <a:ea typeface="ＭＳ Ｐゴシック" panose="020B0600070205080204" pitchFamily="50" charset="-128"/>
                <a:cs typeface="+mn-cs"/>
              </a:rPr>
              <a:t>　　今の自分にプラスになったことは？</a:t>
            </a:r>
          </a:p>
        </p:txBody>
      </p:sp>
      <p:sp>
        <p:nvSpPr>
          <p:cNvPr id="13" name="Rectangle 3"/>
          <p:cNvSpPr txBox="1">
            <a:spLocks noChangeArrowheads="1"/>
          </p:cNvSpPr>
          <p:nvPr/>
        </p:nvSpPr>
        <p:spPr>
          <a:xfrm>
            <a:off x="250824" y="1501357"/>
            <a:ext cx="8746419" cy="5156200"/>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2600" b="0" i="0" u="none" strike="noStrike" kern="1200" cap="none" spc="0" normalizeH="0" baseline="0" noProof="0" dirty="0">
                <a:ln>
                  <a:noFill/>
                </a:ln>
                <a:solidFill>
                  <a:prstClr val="black">
                    <a:lumMod val="75000"/>
                    <a:lumOff val="25000"/>
                  </a:prstClr>
                </a:solidFill>
                <a:effectLst/>
                <a:uLnTx/>
                <a:uFillTx/>
                <a:latin typeface="HG丸ｺﾞｼｯｸM-PRO" panose="020F0600000000000000" pitchFamily="50" charset="-128"/>
                <a:ea typeface="HG丸ｺﾞｼｯｸM-PRO" panose="020F0600000000000000" pitchFamily="50" charset="-128"/>
                <a:cs typeface="+mn-cs"/>
              </a:rPr>
              <a:t>1</a:t>
            </a:r>
            <a:r>
              <a:rPr kumimoji="1" lang="ja-JP" altLang="en-US" sz="2600" b="0" i="0" u="none" strike="noStrike" kern="1200" cap="none" spc="0" normalizeH="0" baseline="0" noProof="0" dirty="0">
                <a:ln>
                  <a:noFill/>
                </a:ln>
                <a:solidFill>
                  <a:prstClr val="black">
                    <a:lumMod val="75000"/>
                    <a:lumOff val="25000"/>
                  </a:prstClr>
                </a:solidFill>
                <a:effectLst/>
                <a:uLnTx/>
                <a:uFillTx/>
                <a:latin typeface="HG丸ｺﾞｼｯｸM-PRO" panose="020F0600000000000000" pitchFamily="50" charset="-128"/>
                <a:ea typeface="HG丸ｺﾞｼｯｸM-PRO" panose="020F0600000000000000" pitchFamily="50" charset="-128"/>
                <a:cs typeface="+mn-cs"/>
              </a:rPr>
              <a:t>）専門的ではなく、総合的に患者を診る（看る）力が　　　　</a:t>
            </a:r>
            <a:endParaRPr kumimoji="1" lang="en-US" altLang="ja-JP" sz="2600" b="0" i="0" u="none" strike="noStrike" kern="1200" cap="none" spc="0" normalizeH="0" baseline="0" noProof="0" dirty="0">
              <a:ln>
                <a:noFill/>
              </a:ln>
              <a:solidFill>
                <a:prstClr val="black">
                  <a:lumMod val="75000"/>
                  <a:lumOff val="25000"/>
                </a:prstClr>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600" b="0" i="0" u="none" strike="noStrike" kern="1200" cap="none" spc="0" normalizeH="0" baseline="0" noProof="0" dirty="0">
                <a:ln>
                  <a:noFill/>
                </a:ln>
                <a:solidFill>
                  <a:prstClr val="black">
                    <a:lumMod val="75000"/>
                    <a:lumOff val="25000"/>
                  </a:prstClr>
                </a:solidFill>
                <a:effectLst/>
                <a:uLnTx/>
                <a:uFillTx/>
                <a:latin typeface="HG丸ｺﾞｼｯｸM-PRO" panose="020F0600000000000000" pitchFamily="50" charset="-128"/>
                <a:ea typeface="HG丸ｺﾞｼｯｸM-PRO" panose="020F0600000000000000" pitchFamily="50" charset="-128"/>
                <a:cs typeface="+mn-cs"/>
              </a:rPr>
              <a:t>　　養われる　⇒　</a:t>
            </a:r>
            <a:r>
              <a:rPr kumimoji="1" lang="ja-JP" altLang="en-US"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それは</a:t>
            </a:r>
            <a:r>
              <a:rPr kumimoji="1" lang="ja-JP" altLang="en-US" sz="2600" b="0" i="0" u="none" strike="noStrike" kern="1200" cap="none" spc="0" normalizeH="0" baseline="0" noProof="0" dirty="0">
                <a:ln>
                  <a:noFill/>
                </a:ln>
                <a:solidFill>
                  <a:srgbClr val="C00000"/>
                </a:solidFill>
                <a:effectLst/>
                <a:uLnTx/>
                <a:uFillTx/>
                <a:latin typeface="HG丸ｺﾞｼｯｸM-PRO" panose="020F0600000000000000" pitchFamily="50" charset="-128"/>
                <a:ea typeface="HG丸ｺﾞｼｯｸM-PRO" panose="020F0600000000000000" pitchFamily="50" charset="-128"/>
                <a:cs typeface="+mn-cs"/>
              </a:rPr>
              <a:t>総合看護が重要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2</a:t>
            </a:r>
            <a:r>
              <a:rPr kumimoji="1" lang="ja-JP" altLang="en-US"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）地域医療の現状や問題について、日々考えさせられる</a:t>
            </a:r>
            <a:endParaRPr kumimoji="1" lang="en-US" altLang="ja-JP"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看護　⇒　それは</a:t>
            </a:r>
            <a:r>
              <a:rPr kumimoji="1" lang="ja-JP" altLang="en-US" sz="2600" b="0" i="0" u="none" strike="noStrike" kern="1200" cap="none" spc="0" normalizeH="0" baseline="0" noProof="0" dirty="0">
                <a:ln>
                  <a:noFill/>
                </a:ln>
                <a:solidFill>
                  <a:srgbClr val="C00000"/>
                </a:solidFill>
                <a:effectLst/>
                <a:uLnTx/>
                <a:uFillTx/>
                <a:latin typeface="HG丸ｺﾞｼｯｸM-PRO" panose="020F0600000000000000" pitchFamily="50" charset="-128"/>
                <a:ea typeface="HG丸ｺﾞｼｯｸM-PRO" panose="020F0600000000000000" pitchFamily="50" charset="-128"/>
                <a:cs typeface="+mn-cs"/>
              </a:rPr>
              <a:t>地域医療を知る</a:t>
            </a:r>
            <a:r>
              <a:rPr kumimoji="1" lang="ja-JP" altLang="en-US"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ことができた</a:t>
            </a:r>
            <a:endParaRPr kumimoji="1" lang="en-US" altLang="ja-JP"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1" lang="en-US" altLang="ja-JP"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3</a:t>
            </a:r>
            <a:r>
              <a:rPr kumimoji="1" lang="ja-JP" altLang="en-US"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）さまざまな疾患を診ることが求められる</a:t>
            </a:r>
          </a:p>
          <a:p>
            <a:pPr marL="0" marR="0" lvl="0" indent="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1" lang="ja-JP" altLang="en-US"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a:t>
            </a:r>
            <a:r>
              <a:rPr kumimoji="1" lang="ja-JP" altLang="en-US" sz="2600" b="0" i="0" u="none" strike="noStrike" kern="1200" cap="none" spc="0" normalizeH="0" baseline="0" noProof="0" dirty="0">
                <a:ln>
                  <a:noFill/>
                </a:ln>
                <a:solidFill>
                  <a:srgbClr val="C00000"/>
                </a:solidFill>
                <a:effectLst/>
                <a:uLnTx/>
                <a:uFillTx/>
                <a:latin typeface="HG丸ｺﾞｼｯｸM-PRO" panose="020F0600000000000000" pitchFamily="50" charset="-128"/>
                <a:ea typeface="HG丸ｺﾞｼｯｸM-PRO" panose="020F0600000000000000" pitchFamily="50" charset="-128"/>
                <a:cs typeface="+mn-cs"/>
              </a:rPr>
              <a:t>オールマイティーな能力</a:t>
            </a:r>
            <a:r>
              <a:rPr kumimoji="1" lang="ja-JP" altLang="en-US"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が養われる</a:t>
            </a:r>
            <a:endParaRPr kumimoji="1" lang="en-US" altLang="ja-JP"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1" lang="ja-JP" altLang="en-US" sz="2600" b="0" i="0" u="none" strike="noStrike" kern="1200" cap="none" spc="0" normalizeH="0" baseline="0" noProof="0" dirty="0">
                <a:ln>
                  <a:noFill/>
                </a:ln>
                <a:solidFill>
                  <a:srgbClr val="C00000"/>
                </a:solidFill>
                <a:effectLst/>
                <a:uLnTx/>
                <a:uFillTx/>
                <a:latin typeface="HG丸ｺﾞｼｯｸM-PRO" panose="020F0600000000000000" pitchFamily="50" charset="-128"/>
                <a:ea typeface="HG丸ｺﾞｼｯｸM-PRO" panose="020F0600000000000000" pitchFamily="50" charset="-128"/>
                <a:cs typeface="+mn-cs"/>
              </a:rPr>
              <a:t>　　　</a:t>
            </a:r>
            <a:r>
              <a:rPr kumimoji="1" lang="ja-JP" altLang="en-US"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改めて</a:t>
            </a:r>
            <a:r>
              <a:rPr kumimoji="1" lang="ja-JP" altLang="en-US" sz="2600" b="0" i="0" u="none" strike="noStrike" kern="1200" cap="none" spc="0" normalizeH="0" baseline="0" noProof="0" dirty="0">
                <a:ln>
                  <a:noFill/>
                </a:ln>
                <a:solidFill>
                  <a:srgbClr val="C00000"/>
                </a:solidFill>
                <a:effectLst/>
                <a:uLnTx/>
                <a:uFillTx/>
                <a:latin typeface="HG丸ｺﾞｼｯｸM-PRO" panose="020F0600000000000000" pitchFamily="50" charset="-128"/>
                <a:ea typeface="HG丸ｺﾞｼｯｸM-PRO" panose="020F0600000000000000" pitchFamily="50" charset="-128"/>
                <a:cs typeface="+mn-cs"/>
              </a:rPr>
              <a:t>自分を振り返る</a:t>
            </a:r>
            <a:r>
              <a:rPr kumimoji="1" lang="ja-JP" altLang="en-US" sz="2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ことができる</a:t>
            </a:r>
          </a:p>
          <a:p>
            <a:pPr marL="0" marR="0" lvl="0" indent="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1" lang="ja-JP" altLang="en-US" sz="2600" b="0" i="0" u="none" strike="noStrike" kern="1200" cap="none" spc="0" normalizeH="0" baseline="0" noProof="0" dirty="0">
              <a:ln>
                <a:noFill/>
              </a:ln>
              <a:solidFill>
                <a:srgbClr val="FF0000"/>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1" lang="en-US" altLang="ja-JP" sz="2600" b="0" i="0" u="none" strike="noStrike" kern="1200" cap="none" spc="0" normalizeH="0" baseline="0" noProof="0" dirty="0">
              <a:ln>
                <a:noFill/>
              </a:ln>
              <a:solidFill>
                <a:prstClr val="black">
                  <a:tint val="75000"/>
                </a:prstClr>
              </a:solidFill>
              <a:effectLst/>
              <a:uLnTx/>
              <a:uFillTx/>
              <a:latin typeface="HG丸ｺﾞｼｯｸM-PRO" panose="020F0600000000000000" pitchFamily="50" charset="-128"/>
              <a:ea typeface="HG丸ｺﾞｼｯｸM-PRO" panose="020F0600000000000000" pitchFamily="50" charset="-128"/>
              <a:cs typeface="+mn-cs"/>
            </a:endParaRPr>
          </a:p>
        </p:txBody>
      </p:sp>
      <p:pic>
        <p:nvPicPr>
          <p:cNvPr id="15" name="Picture 23" descr="DSC03264"/>
          <p:cNvPicPr>
            <a:picLocks noChangeAspect="1" noChangeArrowheads="1"/>
          </p:cNvPicPr>
          <p:nvPr/>
        </p:nvPicPr>
        <p:blipFill>
          <a:blip r:embed="rId5" cstate="print"/>
          <a:srcRect/>
          <a:stretch>
            <a:fillRect/>
          </a:stretch>
        </p:blipFill>
        <p:spPr bwMode="auto">
          <a:xfrm>
            <a:off x="7751006" y="425905"/>
            <a:ext cx="1142169" cy="856211"/>
          </a:xfrm>
          <a:prstGeom prst="rect">
            <a:avLst/>
          </a:prstGeom>
          <a:noFill/>
          <a:ln w="9525">
            <a:noFill/>
            <a:miter lim="800000"/>
            <a:headEnd/>
            <a:tailEnd/>
          </a:ln>
        </p:spPr>
      </p:pic>
      <p:sp>
        <p:nvSpPr>
          <p:cNvPr id="7" name="テキスト ボックス 6">
            <a:extLst>
              <a:ext uri="{FF2B5EF4-FFF2-40B4-BE49-F238E27FC236}">
                <a16:creationId xmlns:a16="http://schemas.microsoft.com/office/drawing/2014/main" id="{5F895185-AD42-3B0B-58FB-13206F76009C}"/>
              </a:ext>
            </a:extLst>
          </p:cNvPr>
          <p:cNvSpPr txBox="1"/>
          <p:nvPr/>
        </p:nvSpPr>
        <p:spPr>
          <a:xfrm>
            <a:off x="3920898" y="4980120"/>
            <a:ext cx="4758497"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アイランドナースが島嶼の病院勤務を数カ月経験した後の感想</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75000"/>
                    <a:lumOff val="25000"/>
                  </a:prstClr>
                </a:solidFill>
                <a:effectLst/>
                <a:uLnTx/>
                <a:uFillTx/>
                <a:latin typeface="メイリオ" panose="020B0604030504040204" pitchFamily="50" charset="-128"/>
                <a:ea typeface="メイリオ" panose="020B0604030504040204" pitchFamily="50" charset="-128"/>
                <a:cs typeface="+mn-cs"/>
              </a:rPr>
              <a:t>（島嶼の特性を活かした看護活動が展開できるリーダーの育成 ）</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長崎県立大学看護栄養学部　山﨑不二子 教授資料より</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⇒一部貞方改変</a:t>
            </a:r>
          </a:p>
        </p:txBody>
      </p:sp>
      <p:pic>
        <p:nvPicPr>
          <p:cNvPr id="10" name="Picture 15" descr="画像 005">
            <a:extLst>
              <a:ext uri="{FF2B5EF4-FFF2-40B4-BE49-F238E27FC236}">
                <a16:creationId xmlns:a16="http://schemas.microsoft.com/office/drawing/2014/main" id="{9AED36CF-DA37-CEF5-CD22-69ED3AC8F5E0}"/>
              </a:ext>
            </a:extLst>
          </p:cNvPr>
          <p:cNvPicPr>
            <a:picLocks noChangeAspect="1" noChangeArrowheads="1"/>
          </p:cNvPicPr>
          <p:nvPr/>
        </p:nvPicPr>
        <p:blipFill>
          <a:blip r:embed="rId6" cstate="print"/>
          <a:srcRect/>
          <a:stretch>
            <a:fillRect/>
          </a:stretch>
        </p:blipFill>
        <p:spPr bwMode="auto">
          <a:xfrm>
            <a:off x="853915" y="4911193"/>
            <a:ext cx="2463892" cy="1847919"/>
          </a:xfrm>
          <a:prstGeom prst="rect">
            <a:avLst/>
          </a:prstGeom>
          <a:noFill/>
          <a:ln w="9525">
            <a:noFill/>
            <a:miter lim="800000"/>
            <a:headEnd/>
            <a:tailEnd/>
          </a:ln>
        </p:spPr>
      </p:pic>
      <p:sp>
        <p:nvSpPr>
          <p:cNvPr id="3" name="フッター プレースホルダー 2">
            <a:extLst>
              <a:ext uri="{FF2B5EF4-FFF2-40B4-BE49-F238E27FC236}">
                <a16:creationId xmlns:a16="http://schemas.microsoft.com/office/drawing/2014/main" id="{9359A908-D137-B4E4-906C-336A25390E0E}"/>
              </a:ext>
            </a:extLst>
          </p:cNvPr>
          <p:cNvSpPr>
            <a:spLocks noGrp="1"/>
          </p:cNvSpPr>
          <p:nvPr>
            <p:ph type="ftr" sz="quarter" idx="11"/>
          </p:nvPr>
        </p:nvSpPr>
        <p:spPr/>
        <p:txBody>
          <a:bodyPr/>
          <a:lstStyle/>
          <a:p>
            <a:r>
              <a:rPr kumimoji="1" lang="zh-TW" altLang="en-US" dirty="0"/>
              <a:t>長崎県病院企業団本部</a:t>
            </a:r>
            <a:endParaRPr kumimoji="1" lang="ja-JP" altLang="en-US" dirty="0"/>
          </a:p>
        </p:txBody>
      </p:sp>
      <p:pic>
        <p:nvPicPr>
          <p:cNvPr id="2" name="７">
            <a:hlinkClick r:id="" action="ppaction://media"/>
            <a:extLst>
              <a:ext uri="{FF2B5EF4-FFF2-40B4-BE49-F238E27FC236}">
                <a16:creationId xmlns:a16="http://schemas.microsoft.com/office/drawing/2014/main" id="{6699CF17-3E7F-5508-8C86-23887D458C89}"/>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649494" y="18716"/>
            <a:ext cx="487362" cy="4873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7000"/>
    </mc:Choice>
    <mc:Fallback xmlns="">
      <p:transition spd="slow" advClick="0" advTm="3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60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412729" y="391048"/>
            <a:ext cx="8640960" cy="538609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a:ln w="12700">
                  <a:solidFill>
                    <a:srgbClr val="4F81BD"/>
                  </a:solidFill>
                  <a:prstDash val="solid"/>
                </a:ln>
                <a:pattFill prst="pct50">
                  <a:fgClr>
                    <a:srgbClr val="4F81BD"/>
                  </a:fgClr>
                  <a:bgClr>
                    <a:srgbClr val="4F81BD">
                      <a:lumMod val="20000"/>
                      <a:lumOff val="80000"/>
                    </a:srgbClr>
                  </a:bgClr>
                </a:pattFill>
                <a:effectLst>
                  <a:outerShdw dist="38100" dir="2640000" algn="bl" rotWithShape="0">
                    <a:srgbClr val="4F81BD"/>
                  </a:outerShdw>
                </a:effectLst>
                <a:uLnTx/>
                <a:uFillTx/>
                <a:latin typeface="メイリオ" panose="020B0604030504040204" pitchFamily="50" charset="-128"/>
                <a:ea typeface="メイリオ" panose="020B0604030504040204" pitchFamily="50" charset="-128"/>
                <a:cs typeface="+mn-cs"/>
              </a:rPr>
              <a:t>まとめ</a:t>
            </a:r>
            <a:endParaRPr kumimoji="1" lang="en-US" altLang="ja-JP" sz="4000" b="1" i="0" u="none" strike="noStrike" kern="1200" cap="none" spc="0" normalizeH="0" baseline="0" noProof="0" dirty="0">
              <a:ln w="12700">
                <a:solidFill>
                  <a:srgbClr val="4F81BD"/>
                </a:solidFill>
                <a:prstDash val="solid"/>
              </a:ln>
              <a:pattFill prst="pct50">
                <a:fgClr>
                  <a:srgbClr val="4F81BD"/>
                </a:fgClr>
                <a:bgClr>
                  <a:srgbClr val="4F81BD">
                    <a:lumMod val="20000"/>
                    <a:lumOff val="80000"/>
                  </a:srgbClr>
                </a:bgClr>
              </a:pattFill>
              <a:effectLst>
                <a:outerShdw dist="38100" dir="2640000" algn="bl" rotWithShape="0">
                  <a:srgbClr val="4F81BD"/>
                </a:outerShdw>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島嶼で実践されている看護は、</a:t>
            </a:r>
            <a:r>
              <a:rPr kumimoji="1" lang="ja-JP" altLang="en-US" sz="2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病気や障害を持つ人が</a:t>
            </a:r>
            <a:r>
              <a:rPr kumimoji="1" lang="ja-JP" altLang="en-US" sz="2800" b="1"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「住みなれた地域で生活する を看る」</a:t>
            </a:r>
            <a:r>
              <a:rPr kumimoji="1" lang="ja-JP" altLang="en-US" sz="2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という  </a:t>
            </a:r>
            <a:endParaRPr kumimoji="1" lang="en-US" altLang="ja-JP" sz="2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HG丸ｺﾞｼｯｸM-PRO" panose="020F0600000000000000" pitchFamily="50" charset="-128"/>
                <a:ea typeface="HG丸ｺﾞｼｯｸM-PRO" panose="020F0600000000000000" pitchFamily="50" charset="-128"/>
                <a:cs typeface="+mn-cs"/>
              </a:rPr>
              <a:t>看護の基本</a:t>
            </a:r>
            <a:r>
              <a:rPr kumimoji="1" lang="ja-JP" altLang="en-US"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があると思っています。</a:t>
            </a:r>
            <a:endParaRPr kumimoji="1" lang="en-US" altLang="ja-JP"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生活を援助することの意味を</a:t>
            </a:r>
            <a:r>
              <a:rPr kumimoji="1" lang="ja-JP" altLang="en-US" sz="2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再考</a:t>
            </a:r>
            <a:r>
              <a:rPr kumimoji="1" lang="ja-JP" altLang="en-US"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する場として、　そして、</a:t>
            </a:r>
            <a:r>
              <a:rPr kumimoji="1" lang="ja-JP" altLang="en-US" sz="2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限られた資源</a:t>
            </a:r>
            <a:r>
              <a:rPr kumimoji="1" lang="ja-JP" altLang="en-US"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をどのように活用するのか　</a:t>
            </a:r>
            <a:r>
              <a:rPr kumimoji="1" lang="ja-JP" altLang="en-US" sz="2800" b="1"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創造していく力</a:t>
            </a:r>
            <a:r>
              <a:rPr kumimoji="1" lang="ja-JP" altLang="en-US"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や、連携するための</a:t>
            </a:r>
            <a:r>
              <a:rPr kumimoji="1" lang="ja-JP" altLang="en-US" sz="2800" b="1"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コミュニケーション</a:t>
            </a:r>
            <a:r>
              <a:rPr kumimoji="1" lang="ja-JP" altLang="en-US" sz="2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や</a:t>
            </a:r>
            <a:r>
              <a:rPr kumimoji="1" lang="ja-JP" altLang="en-US" sz="2800" b="1" i="0" u="none" strike="noStrike" kern="1200" cap="none" spc="0" normalizeH="0" baseline="0" noProof="0" dirty="0">
                <a:ln>
                  <a:noFill/>
                </a:ln>
                <a:solidFill>
                  <a:srgbClr val="0000FF"/>
                </a:solidFill>
                <a:effectLst/>
                <a:uLnTx/>
                <a:uFillTx/>
                <a:latin typeface="HG丸ｺﾞｼｯｸM-PRO" panose="020F0600000000000000" pitchFamily="50" charset="-128"/>
                <a:ea typeface="HG丸ｺﾞｼｯｸM-PRO" panose="020F0600000000000000" pitchFamily="50" charset="-128"/>
                <a:cs typeface="+mn-cs"/>
              </a:rPr>
              <a:t>人間関係能力</a:t>
            </a:r>
            <a:r>
              <a:rPr kumimoji="1" lang="ja-JP" altLang="en-US"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が求められます。</a:t>
            </a:r>
            <a:endParaRPr kumimoji="1" lang="en-US" altLang="ja-JP"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それが、</a:t>
            </a:r>
            <a:r>
              <a:rPr kumimoji="1" lang="ja-JP" altLang="en-US" sz="2800" b="1" i="0" u="none" strike="noStrike" kern="1200" cap="none" spc="0" normalizeH="0" baseline="0" noProof="0" dirty="0">
                <a:ln>
                  <a:noFill/>
                </a:ln>
                <a:solidFill>
                  <a:srgbClr val="FF0000"/>
                </a:solidFill>
                <a:effectLst/>
                <a:uLnTx/>
                <a:uFillTx/>
                <a:latin typeface="HG丸ｺﾞｼｯｸM-PRO" panose="020F0600000000000000" pitchFamily="50" charset="-128"/>
                <a:ea typeface="HG丸ｺﾞｼｯｸM-PRO" panose="020F0600000000000000" pitchFamily="50" charset="-128"/>
                <a:cs typeface="+mn-cs"/>
              </a:rPr>
              <a:t>島嶼看護</a:t>
            </a:r>
            <a:r>
              <a:rPr kumimoji="1" lang="ja-JP" altLang="en-US" sz="2800" b="1" i="0" u="none" strike="noStrike" kern="1200" cap="none" spc="0" normalizeH="0" baseline="0" noProof="0" dirty="0">
                <a:ln>
                  <a:noFill/>
                </a:ln>
                <a:effectLst/>
                <a:uLnTx/>
                <a:uFillTx/>
                <a:latin typeface="HG丸ｺﾞｼｯｸM-PRO" panose="020F0600000000000000" pitchFamily="50" charset="-128"/>
                <a:ea typeface="HG丸ｺﾞｼｯｸM-PRO" panose="020F0600000000000000" pitchFamily="50" charset="-128"/>
                <a:cs typeface="+mn-cs"/>
              </a:rPr>
              <a:t>が持っている</a:t>
            </a:r>
            <a:r>
              <a:rPr kumimoji="1" lang="en-US" altLang="ja-JP" sz="2800" b="1" i="0" u="none" strike="noStrike" kern="1200" cap="none" spc="0" normalizeH="0" baseline="0" noProof="0" dirty="0">
                <a:ln>
                  <a:noFill/>
                </a:ln>
                <a:solidFill>
                  <a:srgbClr val="FF0000"/>
                </a:solidFill>
                <a:effectLst/>
                <a:uLnTx/>
                <a:uFillTx/>
                <a:latin typeface="HG丸ｺﾞｼｯｸM-PRO" panose="020F0600000000000000" pitchFamily="50" charset="-128"/>
                <a:ea typeface="HG丸ｺﾞｼｯｸM-PRO" panose="020F0600000000000000" pitchFamily="50" charset="-128"/>
                <a:cs typeface="+mn-cs"/>
              </a:rPr>
              <a:t>『</a:t>
            </a:r>
            <a:r>
              <a:rPr kumimoji="1" lang="ja-JP" altLang="en-US" sz="2800" b="1" i="0" u="none" strike="noStrike" kern="1200" cap="none" spc="0" normalizeH="0" baseline="0" noProof="0" dirty="0">
                <a:ln>
                  <a:noFill/>
                </a:ln>
                <a:solidFill>
                  <a:srgbClr val="FF0000"/>
                </a:solidFill>
                <a:effectLst/>
                <a:uLnTx/>
                <a:uFillTx/>
                <a:latin typeface="HG丸ｺﾞｼｯｸM-PRO" panose="020F0600000000000000" pitchFamily="50" charset="-128"/>
                <a:ea typeface="HG丸ｺﾞｼｯｸM-PRO" panose="020F0600000000000000" pitchFamily="50" charset="-128"/>
                <a:cs typeface="+mn-cs"/>
              </a:rPr>
              <a:t>豊かさや魅力</a:t>
            </a:r>
            <a:r>
              <a:rPr kumimoji="1" lang="en-US" altLang="ja-JP" sz="2800" b="1" i="0" u="none" strike="noStrike" kern="1200" cap="none" spc="0" normalizeH="0" baseline="0" noProof="0" dirty="0">
                <a:ln>
                  <a:noFill/>
                </a:ln>
                <a:solidFill>
                  <a:srgbClr val="FF0000"/>
                </a:solidFill>
                <a:effectLst/>
                <a:uLnTx/>
                <a:uFillTx/>
                <a:latin typeface="HG丸ｺﾞｼｯｸM-PRO" panose="020F0600000000000000" pitchFamily="50" charset="-128"/>
                <a:ea typeface="HG丸ｺﾞｼｯｸM-PRO" panose="020F0600000000000000" pitchFamily="50" charset="-128"/>
                <a:cs typeface="+mn-cs"/>
              </a:rPr>
              <a:t>』</a:t>
            </a:r>
            <a:r>
              <a:rPr kumimoji="1" lang="ja-JP" altLang="en-US" sz="2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になっている</a:t>
            </a:r>
            <a:r>
              <a:rPr kumimoji="1" lang="ja-JP" altLang="en-US"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と思いました。 </a:t>
            </a:r>
          </a:p>
        </p:txBody>
      </p:sp>
      <p:sp>
        <p:nvSpPr>
          <p:cNvPr id="3" name="テキスト ボックス 2">
            <a:extLst>
              <a:ext uri="{FF2B5EF4-FFF2-40B4-BE49-F238E27FC236}">
                <a16:creationId xmlns:a16="http://schemas.microsoft.com/office/drawing/2014/main" id="{748B12CB-00AA-799F-CBB0-D7876317280C}"/>
              </a:ext>
            </a:extLst>
          </p:cNvPr>
          <p:cNvSpPr txBox="1"/>
          <p:nvPr/>
        </p:nvSpPr>
        <p:spPr>
          <a:xfrm>
            <a:off x="0" y="6077247"/>
            <a:ext cx="9053689"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アイランドナースが島嶼の病院勤務を数カ月経験した後の感想</a:t>
            </a:r>
            <a:r>
              <a:rPr kumimoji="1" lang="ja-JP" altLang="en-US" sz="1200" b="0" i="0" u="none" strike="noStrike" kern="1200" cap="none" spc="0" normalizeH="0" baseline="0" noProof="0" dirty="0">
                <a:ln>
                  <a:noFill/>
                </a:ln>
                <a:solidFill>
                  <a:prstClr val="black">
                    <a:lumMod val="75000"/>
                    <a:lumOff val="25000"/>
                  </a:prstClr>
                </a:solidFill>
                <a:effectLst/>
                <a:uLnTx/>
                <a:uFillTx/>
                <a:latin typeface="メイリオ" panose="020B0604030504040204" pitchFamily="50" charset="-128"/>
                <a:ea typeface="メイリオ" panose="020B0604030504040204" pitchFamily="50" charset="-128"/>
                <a:cs typeface="+mn-cs"/>
              </a:rPr>
              <a:t>（島嶼の特性を活かした看護活動が展開できるリーダーの育成 ）</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長崎県立大学看護栄養学部　山﨑不二子 教授資料より　⇒　一部貞方改変</a:t>
            </a:r>
          </a:p>
        </p:txBody>
      </p:sp>
      <p:sp>
        <p:nvSpPr>
          <p:cNvPr id="4" name="フッター プレースホルダー 3">
            <a:extLst>
              <a:ext uri="{FF2B5EF4-FFF2-40B4-BE49-F238E27FC236}">
                <a16:creationId xmlns:a16="http://schemas.microsoft.com/office/drawing/2014/main" id="{E99AA325-A731-991B-A8BB-2ECBDFE2B84B}"/>
              </a:ext>
            </a:extLst>
          </p:cNvPr>
          <p:cNvSpPr>
            <a:spLocks noGrp="1"/>
          </p:cNvSpPr>
          <p:nvPr>
            <p:ph type="ftr" sz="quarter" idx="11"/>
          </p:nvPr>
        </p:nvSpPr>
        <p:spPr>
          <a:xfrm>
            <a:off x="3124200" y="6473896"/>
            <a:ext cx="2895600" cy="365125"/>
          </a:xfrm>
        </p:spPr>
        <p:txBody>
          <a:bodyPr/>
          <a:lstStyle/>
          <a:p>
            <a:r>
              <a:rPr kumimoji="1" lang="zh-TW" altLang="en-US" dirty="0"/>
              <a:t>長崎県病院企業団本部</a:t>
            </a:r>
            <a:endParaRPr kumimoji="1" lang="ja-JP" altLang="en-US" dirty="0"/>
          </a:p>
        </p:txBody>
      </p:sp>
      <p:pic>
        <p:nvPicPr>
          <p:cNvPr id="2" name="８">
            <a:hlinkClick r:id="" action="ppaction://media"/>
            <a:extLst>
              <a:ext uri="{FF2B5EF4-FFF2-40B4-BE49-F238E27FC236}">
                <a16:creationId xmlns:a16="http://schemas.microsoft.com/office/drawing/2014/main" id="{4FABB507-3C32-3EE1-B6F1-8A2537D1925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56637" y="0"/>
            <a:ext cx="487363" cy="4873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2000"/>
    </mc:Choice>
    <mc:Fallback xmlns="">
      <p:transition spd="slow" advClick="0" advTm="3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1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2079415" y="332656"/>
            <a:ext cx="4985169" cy="810344"/>
          </a:xfrm>
        </p:spPr>
        <p:txBody>
          <a:bodyPr anchorCtr="1">
            <a:normAutofit fontScale="90000"/>
          </a:bodyPr>
          <a:lstStyle/>
          <a:p>
            <a:pPr eaLnBrk="1" hangingPunct="1"/>
            <a:r>
              <a:rPr lang="ja-JP" altLang="en-US" sz="4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メイリオ" panose="020B0604030504040204" pitchFamily="50" charset="-128"/>
                <a:ea typeface="メイリオ" panose="020B0604030504040204" pitchFamily="50" charset="-128"/>
              </a:rPr>
              <a:t>しま　の　看護師は</a:t>
            </a:r>
          </a:p>
        </p:txBody>
      </p:sp>
      <p:sp>
        <p:nvSpPr>
          <p:cNvPr id="47106" name="Rectangle 3"/>
          <p:cNvSpPr>
            <a:spLocks noGrp="1" noChangeArrowheads="1"/>
          </p:cNvSpPr>
          <p:nvPr>
            <p:ph type="body" idx="4294967295"/>
          </p:nvPr>
        </p:nvSpPr>
        <p:spPr>
          <a:xfrm>
            <a:off x="737324" y="1441907"/>
            <a:ext cx="7775367" cy="4832997"/>
          </a:xfrm>
        </p:spPr>
        <p:txBody>
          <a:bodyPr>
            <a:noAutofit/>
          </a:bodyPr>
          <a:lstStyle/>
          <a:p>
            <a:pPr marL="0" indent="0" eaLnBrk="1" hangingPunct="1">
              <a:lnSpc>
                <a:spcPct val="90000"/>
              </a:lnSpc>
              <a:buNone/>
            </a:pPr>
            <a:r>
              <a:rPr lang="ja-JP" altLang="en-US" sz="2800" dirty="0">
                <a:latin typeface="HG丸ｺﾞｼｯｸM-PRO" panose="020F0600000000000000" pitchFamily="50" charset="-128"/>
                <a:ea typeface="HG丸ｺﾞｼｯｸM-PRO" panose="020F0600000000000000" pitchFamily="50" charset="-128"/>
              </a:rPr>
              <a:t>✿患者さんのトータルケアができる。</a:t>
            </a:r>
          </a:p>
          <a:p>
            <a:pPr eaLnBrk="1" hangingPunct="1">
              <a:lnSpc>
                <a:spcPct val="90000"/>
              </a:lnSpc>
              <a:buFontTx/>
              <a:buNone/>
            </a:pPr>
            <a:r>
              <a:rPr lang="ja-JP" altLang="en-US" sz="2800" dirty="0">
                <a:latin typeface="HG丸ｺﾞｼｯｸM-PRO" panose="020F0600000000000000" pitchFamily="50" charset="-128"/>
                <a:ea typeface="HG丸ｺﾞｼｯｸM-PRO" panose="020F0600000000000000" pitchFamily="50" charset="-128"/>
              </a:rPr>
              <a:t>　　初診から入院～退院まで</a:t>
            </a:r>
          </a:p>
          <a:p>
            <a:pPr eaLnBrk="1" hangingPunct="1">
              <a:lnSpc>
                <a:spcPct val="90000"/>
              </a:lnSpc>
              <a:buFontTx/>
              <a:buNone/>
            </a:pPr>
            <a:r>
              <a:rPr lang="ja-JP" altLang="en-US" sz="2800" dirty="0">
                <a:latin typeface="HG丸ｺﾞｼｯｸM-PRO" panose="020F0600000000000000" pitchFamily="50" charset="-128"/>
                <a:ea typeface="HG丸ｺﾞｼｯｸM-PRO" panose="020F0600000000000000" pitchFamily="50" charset="-128"/>
              </a:rPr>
              <a:t>　　初期治療～看取りまで</a:t>
            </a:r>
          </a:p>
          <a:p>
            <a:pPr eaLnBrk="1" hangingPunct="1">
              <a:lnSpc>
                <a:spcPct val="90000"/>
              </a:lnSpc>
              <a:buFontTx/>
              <a:buNone/>
            </a:pPr>
            <a:r>
              <a:rPr lang="ja-JP" altLang="en-US" sz="2800" dirty="0">
                <a:solidFill>
                  <a:srgbClr val="FF0000"/>
                </a:solidFill>
                <a:latin typeface="HG丸ｺﾞｼｯｸM-PRO" panose="020F0600000000000000" pitchFamily="50" charset="-128"/>
                <a:ea typeface="HG丸ｺﾞｼｯｸM-PRO" panose="020F0600000000000000" pitchFamily="50" charset="-128"/>
              </a:rPr>
              <a:t>　⇒総合力を高められる</a:t>
            </a:r>
            <a:endParaRPr lang="en-US" altLang="ja-JP" sz="2800" dirty="0">
              <a:solidFill>
                <a:srgbClr val="FF0000"/>
              </a:solidFill>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endParaRPr lang="ja-JP" altLang="en-US" sz="2800" dirty="0">
              <a:latin typeface="HG丸ｺﾞｼｯｸM-PRO" panose="020F0600000000000000" pitchFamily="50" charset="-128"/>
              <a:ea typeface="HG丸ｺﾞｼｯｸM-PRO" panose="020F0600000000000000" pitchFamily="50" charset="-128"/>
            </a:endParaRPr>
          </a:p>
          <a:p>
            <a:pPr marL="0" indent="0" eaLnBrk="1" hangingPunct="1">
              <a:lnSpc>
                <a:spcPct val="90000"/>
              </a:lnSpc>
              <a:buNone/>
            </a:pPr>
            <a:r>
              <a:rPr lang="ja-JP" altLang="en-US" sz="2800" dirty="0">
                <a:latin typeface="HG丸ｺﾞｼｯｸM-PRO" panose="020F0600000000000000" pitchFamily="50" charset="-128"/>
                <a:ea typeface="HG丸ｺﾞｼｯｸM-PRO" panose="020F0600000000000000" pitchFamily="50" charset="-128"/>
              </a:rPr>
              <a:t>✿患者背景を把握した上で看護を展開できる。</a:t>
            </a:r>
          </a:p>
          <a:p>
            <a:pPr eaLnBrk="1" hangingPunct="1">
              <a:lnSpc>
                <a:spcPct val="90000"/>
              </a:lnSpc>
              <a:buFontTx/>
              <a:buNone/>
            </a:pPr>
            <a:r>
              <a:rPr lang="ja-JP" altLang="en-US" sz="2800" dirty="0">
                <a:solidFill>
                  <a:srgbClr val="FF0000"/>
                </a:solidFill>
                <a:latin typeface="HG丸ｺﾞｼｯｸM-PRO" panose="020F0600000000000000" pitchFamily="50" charset="-128"/>
                <a:ea typeface="HG丸ｺﾞｼｯｸM-PRO" panose="020F0600000000000000" pitchFamily="50" charset="-128"/>
              </a:rPr>
              <a:t>　⇒アセスメント力を磨ける</a:t>
            </a:r>
            <a:endParaRPr lang="en-US" altLang="ja-JP" sz="2800" dirty="0">
              <a:solidFill>
                <a:srgbClr val="FF0000"/>
              </a:solidFill>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endParaRPr lang="en-US" altLang="ja-JP" sz="2800" dirty="0">
              <a:solidFill>
                <a:srgbClr val="FF0000"/>
              </a:solidFill>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800" dirty="0">
                <a:latin typeface="HG丸ｺﾞｼｯｸM-PRO" panose="020F0600000000000000" pitchFamily="50" charset="-128"/>
                <a:ea typeface="HG丸ｺﾞｼｯｸM-PRO" panose="020F0600000000000000" pitchFamily="50" charset="-128"/>
              </a:rPr>
              <a:t>✿</a:t>
            </a:r>
            <a:r>
              <a:rPr kumimoji="1" lang="ja-JP" altLang="en-US" sz="2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島嶼</a:t>
            </a:r>
            <a:r>
              <a:rPr lang="ja-JP" altLang="en-US" sz="2800" dirty="0">
                <a:latin typeface="HG丸ｺﾞｼｯｸM-PRO" panose="020F0600000000000000" pitchFamily="50" charset="-128"/>
                <a:ea typeface="HG丸ｺﾞｼｯｸM-PRO" panose="020F0600000000000000" pitchFamily="50" charset="-128"/>
              </a:rPr>
              <a:t>には、</a:t>
            </a:r>
            <a:r>
              <a:rPr lang="ja-JP" altLang="en-US" sz="2800" b="1" dirty="0">
                <a:latin typeface="HG丸ｺﾞｼｯｸM-PRO" panose="020F0600000000000000" pitchFamily="50" charset="-128"/>
                <a:ea typeface="HG丸ｺﾞｼｯｸM-PRO" panose="020F0600000000000000" pitchFamily="50" charset="-128"/>
              </a:rPr>
              <a:t>自然</a:t>
            </a:r>
            <a:r>
              <a:rPr lang="ja-JP" altLang="en-US" sz="2800" dirty="0">
                <a:latin typeface="HG丸ｺﾞｼｯｸM-PRO" panose="020F0600000000000000" pitchFamily="50" charset="-128"/>
                <a:ea typeface="HG丸ｺﾞｼｯｸM-PRO" panose="020F0600000000000000" pitchFamily="50" charset="-128"/>
              </a:rPr>
              <a:t>と</a:t>
            </a:r>
            <a:r>
              <a:rPr lang="ja-JP" altLang="en-US" sz="2800" b="1" dirty="0">
                <a:latin typeface="HG丸ｺﾞｼｯｸM-PRO" panose="020F0600000000000000" pitchFamily="50" charset="-128"/>
                <a:ea typeface="HG丸ｺﾞｼｯｸM-PRO" panose="020F0600000000000000" pitchFamily="50" charset="-128"/>
              </a:rPr>
              <a:t>食</a:t>
            </a:r>
            <a:r>
              <a:rPr lang="ja-JP" altLang="en-US" sz="2800" dirty="0">
                <a:latin typeface="HG丸ｺﾞｼｯｸM-PRO" panose="020F0600000000000000" pitchFamily="50" charset="-128"/>
                <a:ea typeface="HG丸ｺﾞｼｯｸM-PRO" panose="020F0600000000000000" pitchFamily="50" charset="-128"/>
              </a:rPr>
              <a:t>と</a:t>
            </a:r>
            <a:r>
              <a:rPr lang="ja-JP" altLang="en-US" sz="2800" b="1" dirty="0">
                <a:latin typeface="HG丸ｺﾞｼｯｸM-PRO" panose="020F0600000000000000" pitchFamily="50" charset="-128"/>
                <a:ea typeface="HG丸ｺﾞｼｯｸM-PRO" panose="020F0600000000000000" pitchFamily="50" charset="-128"/>
              </a:rPr>
              <a:t>人</a:t>
            </a:r>
            <a:r>
              <a:rPr lang="ja-JP" altLang="en-US" sz="2800" dirty="0">
                <a:latin typeface="HG丸ｺﾞｼｯｸM-PRO" panose="020F0600000000000000" pitchFamily="50" charset="-128"/>
                <a:ea typeface="HG丸ｺﾞｼｯｸM-PRO" panose="020F0600000000000000" pitchFamily="50" charset="-128"/>
              </a:rPr>
              <a:t>の温かさがある。</a:t>
            </a:r>
          </a:p>
          <a:p>
            <a:pPr eaLnBrk="1" hangingPunct="1">
              <a:lnSpc>
                <a:spcPct val="90000"/>
              </a:lnSpc>
              <a:buFontTx/>
              <a:buNone/>
            </a:pPr>
            <a:r>
              <a:rPr lang="ja-JP" altLang="en-US" sz="2800" dirty="0">
                <a:solidFill>
                  <a:srgbClr val="FF0000"/>
                </a:solidFill>
                <a:latin typeface="HG丸ｺﾞｼｯｸM-PRO" panose="020F0600000000000000" pitchFamily="50" charset="-128"/>
                <a:ea typeface="HG丸ｺﾞｼｯｸM-PRO" panose="020F0600000000000000" pitchFamily="50" charset="-128"/>
              </a:rPr>
              <a:t>　⇒寄り添う看護を実践できる</a:t>
            </a:r>
          </a:p>
        </p:txBody>
      </p:sp>
      <p:sp>
        <p:nvSpPr>
          <p:cNvPr id="190468" name="Rectangle 4"/>
          <p:cNvSpPr>
            <a:spLocks noChangeArrowheads="1"/>
          </p:cNvSpPr>
          <p:nvPr/>
        </p:nvSpPr>
        <p:spPr bwMode="auto">
          <a:xfrm>
            <a:off x="5364774" y="6216650"/>
            <a:ext cx="183173" cy="915988"/>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a:ln>
                <a:noFill/>
              </a:ln>
              <a:solidFill>
                <a:prstClr val="black"/>
              </a:solidFill>
              <a:effectLst>
                <a:outerShdw blurRad="38100" dist="38100" dir="2700000" algn="tl">
                  <a:srgbClr val="000000"/>
                </a:outerShdw>
              </a:effectLst>
              <a:uLnTx/>
              <a:uFillTx/>
              <a:latin typeface="Arial" charset="0"/>
              <a:ea typeface="ＭＳ Ｐゴシック"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a:ln>
                <a:noFill/>
              </a:ln>
              <a:solidFill>
                <a:prstClr val="black"/>
              </a:solidFill>
              <a:effectLst>
                <a:outerShdw blurRad="38100" dist="38100" dir="2700000" algn="tl">
                  <a:srgbClr val="000000"/>
                </a:outerShdw>
              </a:effectLst>
              <a:uLnTx/>
              <a:uFillTx/>
              <a:latin typeface="Arial" charset="0"/>
              <a:ea typeface="ＭＳ Ｐゴシック"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a:ln>
                <a:noFill/>
              </a:ln>
              <a:solidFill>
                <a:prstClr val="black"/>
              </a:solidFill>
              <a:effectLst>
                <a:outerShdw blurRad="38100" dist="38100" dir="2700000" algn="tl">
                  <a:srgbClr val="000000"/>
                </a:outerShdw>
              </a:effectLst>
              <a:uLnTx/>
              <a:uFillTx/>
              <a:latin typeface="Arial" charset="0"/>
              <a:ea typeface="ＭＳ Ｐゴシック" pitchFamily="50" charset="-128"/>
              <a:cs typeface="+mn-cs"/>
            </a:endParaRPr>
          </a:p>
        </p:txBody>
      </p:sp>
      <p:sp>
        <p:nvSpPr>
          <p:cNvPr id="2" name="フッター プレースホルダー 1">
            <a:extLst>
              <a:ext uri="{FF2B5EF4-FFF2-40B4-BE49-F238E27FC236}">
                <a16:creationId xmlns:a16="http://schemas.microsoft.com/office/drawing/2014/main" id="{0A71955B-EC60-D1B3-487B-FCABE06C699A}"/>
              </a:ext>
            </a:extLst>
          </p:cNvPr>
          <p:cNvSpPr>
            <a:spLocks noGrp="1"/>
          </p:cNvSpPr>
          <p:nvPr>
            <p:ph type="ftr" sz="quarter" idx="11"/>
          </p:nvPr>
        </p:nvSpPr>
        <p:spPr/>
        <p:txBody>
          <a:bodyPr/>
          <a:lstStyle/>
          <a:p>
            <a:r>
              <a:rPr kumimoji="1" lang="zh-TW" altLang="en-US" dirty="0"/>
              <a:t>長崎県病院企業団本部</a:t>
            </a:r>
            <a:endParaRPr kumimoji="1" lang="ja-JP" altLang="en-US" dirty="0"/>
          </a:p>
        </p:txBody>
      </p:sp>
      <p:pic>
        <p:nvPicPr>
          <p:cNvPr id="3" name="９">
            <a:hlinkClick r:id="" action="ppaction://media"/>
            <a:extLst>
              <a:ext uri="{FF2B5EF4-FFF2-40B4-BE49-F238E27FC236}">
                <a16:creationId xmlns:a16="http://schemas.microsoft.com/office/drawing/2014/main" id="{794DA2C7-E914-2890-AC25-B10415E82E6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56638" y="0"/>
            <a:ext cx="487362" cy="487363"/>
          </a:xfrm>
          <a:prstGeom prst="rect">
            <a:avLst/>
          </a:prstGeom>
        </p:spPr>
      </p:pic>
    </p:spTree>
    <p:extLst>
      <p:ext uri="{BB962C8B-B14F-4D97-AF65-F5344CB8AC3E}">
        <p14:creationId xmlns:p14="http://schemas.microsoft.com/office/powerpoint/2010/main" val="3693436122"/>
      </p:ext>
    </p:extLst>
  </p:cSld>
  <p:clrMapOvr>
    <a:masterClrMapping/>
  </p:clrMapOvr>
  <mc:AlternateContent xmlns:mc="http://schemas.openxmlformats.org/markup-compatibility/2006" xmlns:p14="http://schemas.microsoft.com/office/powerpoint/2010/main">
    <mc:Choice Requires="p14">
      <p:transition spd="slow" p14:dur="2000" advClick="0" advTm="25000"/>
    </mc:Choice>
    <mc:Fallback xmlns="">
      <p:transition spd="slow" advClick="0" advTm="2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4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Pixel">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Pixel">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3179</TotalTime>
  <Words>4243</Words>
  <Application>Microsoft Office PowerPoint</Application>
  <PresentationFormat>画面に合わせる (4:3)</PresentationFormat>
  <Paragraphs>445</Paragraphs>
  <Slides>28</Slides>
  <Notes>28</Notes>
  <HiddenSlides>0</HiddenSlides>
  <MMClips>28</MMClips>
  <ScaleCrop>false</ScaleCrop>
  <HeadingPairs>
    <vt:vector size="6" baseType="variant">
      <vt:variant>
        <vt:lpstr>使用されているフォント</vt:lpstr>
      </vt:variant>
      <vt:variant>
        <vt:i4>13</vt:i4>
      </vt:variant>
      <vt:variant>
        <vt:lpstr>テーマ</vt:lpstr>
      </vt:variant>
      <vt:variant>
        <vt:i4>6</vt:i4>
      </vt:variant>
      <vt:variant>
        <vt:lpstr>スライド タイトル</vt:lpstr>
      </vt:variant>
      <vt:variant>
        <vt:i4>28</vt:i4>
      </vt:variant>
    </vt:vector>
  </HeadingPairs>
  <TitlesOfParts>
    <vt:vector size="47" baseType="lpstr">
      <vt:lpstr>HGP創英角ﾎﾟｯﾌﾟ体</vt:lpstr>
      <vt:lpstr>HGS創英角ﾎﾟｯﾌﾟ体</vt:lpstr>
      <vt:lpstr>HG丸ｺﾞｼｯｸM-PRO</vt:lpstr>
      <vt:lpstr>ＭＳ Ｐゴシック</vt:lpstr>
      <vt:lpstr>メイリオ</vt:lpstr>
      <vt:lpstr>游ゴシック</vt:lpstr>
      <vt:lpstr>Arial</vt:lpstr>
      <vt:lpstr>Arial Black</vt:lpstr>
      <vt:lpstr>Calibri</vt:lpstr>
      <vt:lpstr>Calibri Light</vt:lpstr>
      <vt:lpstr>Century</vt:lpstr>
      <vt:lpstr>Times New Roman</vt:lpstr>
      <vt:lpstr>Wingdings</vt:lpstr>
      <vt:lpstr>Office テーマ</vt:lpstr>
      <vt:lpstr>Office ​​テーマ</vt:lpstr>
      <vt:lpstr>1_Office テーマ</vt:lpstr>
      <vt:lpstr>1_Office ​​テーマ</vt:lpstr>
      <vt:lpstr>Pixel</vt:lpstr>
      <vt:lpstr>2_Office テーマ</vt:lpstr>
      <vt:lpstr>アイランドナース・ネットワーク事業 について</vt:lpstr>
      <vt:lpstr>長崎県病院企業団とは</vt:lpstr>
      <vt:lpstr>組織体制（看護部門）</vt:lpstr>
      <vt:lpstr>事業の趣旨・目的　</vt:lpstr>
      <vt:lpstr>PowerPoint プレゼンテーション</vt:lpstr>
      <vt:lpstr>アイランドナースネットワーク事業での期待 </vt:lpstr>
      <vt:lpstr>PowerPoint プレゼンテーション</vt:lpstr>
      <vt:lpstr>PowerPoint プレゼンテーション</vt:lpstr>
      <vt:lpstr>しま　の　看護師は</vt:lpstr>
      <vt:lpstr>PowerPoint プレゼンテーション</vt:lpstr>
      <vt:lpstr>PowerPoint プレゼンテーション</vt:lpstr>
      <vt:lpstr>PowerPoint プレゼンテーション</vt:lpstr>
      <vt:lpstr>PowerPoint プレゼンテーション</vt:lpstr>
      <vt:lpstr>長崎県五島中央病院 （日本医療機能評価機構認定病院）</vt:lpstr>
      <vt:lpstr>長崎県上五島病院</vt:lpstr>
      <vt:lpstr>長崎県対馬病院</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看護の質：過程 (Process)  （看護活動や看護職の臨床判断を含む諸能力等）</vt:lpstr>
      <vt:lpstr>長崎県病院企業団の 修学等資金の貸与制度 ※企業団職員のみ該当するものも含む </vt:lpstr>
      <vt:lpstr>長崎県病院企業団　企業団 看護部門 https://www.nagasaki-hosp-agency.or.jp/nursing/</vt:lpstr>
      <vt:lpstr>長崎県病院企業団　VIVANTナース</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アイランドナース ネットワーク事業 について</dc:title>
  <dc:creator>貞方 三枝子</dc:creator>
  <cp:lastModifiedBy>taniguchi</cp:lastModifiedBy>
  <cp:revision>172</cp:revision>
  <cp:lastPrinted>2025-09-09T23:38:20Z</cp:lastPrinted>
  <dcterms:created xsi:type="dcterms:W3CDTF">2023-06-13T00:24:41Z</dcterms:created>
  <dcterms:modified xsi:type="dcterms:W3CDTF">2025-10-21T09:18:59Z</dcterms:modified>
</cp:coreProperties>
</file>